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68" r:id="rId5"/>
    <p:sldId id="284" r:id="rId6"/>
    <p:sldId id="275" r:id="rId7"/>
    <p:sldId id="286" r:id="rId8"/>
    <p:sldId id="281" r:id="rId9"/>
    <p:sldId id="287" r:id="rId10"/>
    <p:sldId id="259" r:id="rId11"/>
    <p:sldId id="263" r:id="rId12"/>
    <p:sldId id="261" r:id="rId13"/>
    <p:sldId id="264" r:id="rId14"/>
    <p:sldId id="265" r:id="rId15"/>
    <p:sldId id="266" r:id="rId16"/>
    <p:sldId id="274" r:id="rId17"/>
    <p:sldId id="277" r:id="rId18"/>
    <p:sldId id="280" r:id="rId19"/>
    <p:sldId id="278" r:id="rId20"/>
    <p:sldId id="289" r:id="rId21"/>
    <p:sldId id="290" r:id="rId22"/>
    <p:sldId id="300" r:id="rId23"/>
    <p:sldId id="291" r:id="rId24"/>
    <p:sldId id="301" r:id="rId25"/>
    <p:sldId id="292" r:id="rId26"/>
    <p:sldId id="294" r:id="rId27"/>
    <p:sldId id="295" r:id="rId28"/>
    <p:sldId id="296" r:id="rId29"/>
    <p:sldId id="297" r:id="rId30"/>
    <p:sldId id="269" r:id="rId31"/>
    <p:sldId id="270" r:id="rId32"/>
    <p:sldId id="271" r:id="rId33"/>
    <p:sldId id="272" r:id="rId34"/>
    <p:sldId id="2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8D78A-F214-D09F-94A4-435DA1CDFD9C}" v="552" dt="2023-10-30T16:42:03.617"/>
    <p1510:client id="{08B48843-3ECC-CFB2-AF6C-7D352EE94AA3}" v="23" dt="2023-11-04T17:21:28.222"/>
    <p1510:client id="{10831F01-0D46-110B-A785-7B71F6820B46}" v="256" dt="2023-11-07T15:38:03.001"/>
    <p1510:client id="{1CBF851B-36A7-4908-51E7-F15248FA03E9}" v="1" dt="2023-10-31T02:50:11.114"/>
    <p1510:client id="{4A860CE2-D822-356D-EC78-F167D2E97B4E}" v="4" dt="2023-11-07T14:41:52.827"/>
    <p1510:client id="{4C64613E-5513-4043-AF63-68A45BEB63CC}" v="525" dt="2023-10-30T14:04:45.339"/>
    <p1510:client id="{4F166104-F1E0-07C1-3FCF-CAE2525CFC99}" v="2" dt="2023-10-31T02:45:01.315"/>
    <p1510:client id="{5F42552E-B571-401E-B9D1-BB0F5C9C4AB7}" v="25" dt="2023-11-07T14:59:39.790"/>
    <p1510:client id="{6C875271-CEA8-5714-2C2D-CDFC415FF4A5}" v="2230" dt="2023-11-04T16:50:20.733"/>
    <p1510:client id="{6FF6FCF6-5D74-DAFD-39FF-B1954158DDEE}" v="820" dt="2023-10-29T17:07:32.597"/>
    <p1510:client id="{7876698E-8CD8-3B7B-919C-364C2161E5B1}" v="211" dt="2023-10-30T17:32:33.152"/>
    <p1510:client id="{7C95B292-40B0-87C4-27AF-97EEA0ACC035}" v="1" dt="2023-10-31T04:49:28.963"/>
    <p1510:client id="{92255268-2F8A-54F1-0D20-6839D50ABB70}" v="46" dt="2023-11-07T14:27:00.800"/>
    <p1510:client id="{A47F58E5-0818-CFE1-AB3B-2DDE81404B31}" v="2" dt="2023-11-07T14:51:30.079"/>
    <p1510:client id="{A5D17BBB-42B2-7206-00D4-7EF00228A3D6}" v="2043" dt="2023-10-29T15:20:50.230"/>
    <p1510:client id="{AB574F6E-4CA0-FAD3-5E3C-910C68F89AB9}" v="105" dt="2023-11-04T08:05:17.046"/>
    <p1510:client id="{B1A4CC81-3A4F-5993-5A21-1A4B50FF498E}" v="245" dt="2023-10-31T09:07:33.133"/>
    <p1510:client id="{BA06DDBC-2FBF-2086-C2DD-AAEA33B15079}" v="1" dt="2023-10-31T02:56:30.240"/>
    <p1510:client id="{C3CC75FB-E0D1-C03B-F702-4F5F6D6EC8D2}" v="482" dt="2023-10-31T04:38:56.808"/>
    <p1510:client id="{D65E8D72-E4CC-2C11-0EE4-CFEDE24F649E}" v="39" dt="2023-10-29T17:10:43.247"/>
    <p1510:client id="{D6E981D9-3CC4-9754-C5AE-6B687EAFB85F}" v="13" dt="2023-10-31T02:38:25.529"/>
    <p1510:client id="{E066EA45-E0C5-4E15-9E56-CF735A3F605A}" v="740" dt="2023-10-29T15:41:10.764"/>
    <p1510:client id="{E24D2D6C-45D3-E392-99EC-EDF257AF5C5B}" v="48" dt="2023-11-07T15:07:25.965"/>
    <p1510:client id="{E921F832-F5AB-A6AD-DE35-261AA09A3FB4}" v="4" dt="2023-11-04T18:08:15.808"/>
    <p1510:client id="{E9BE0887-A830-CA26-D800-E1B33294D931}" v="1001" dt="2023-10-30T20:30:43.253"/>
    <p1510:client id="{F4616B18-9BC3-4741-A67F-8DE776F4B261}" v="118" dt="2023-10-29T17:05:05.382"/>
    <p1510:client id="{F8BA223B-65F4-BCBC-CE2C-315E422FF67F}" v="812" dt="2023-10-30T10:55:26.223"/>
    <p1510:client id="{FC63BE4C-D71A-15D4-ED60-09EBC7AC7885}" v="67" dt="2023-11-04T08:11:34.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O YUXUAN#" userId="S::zhao0470@e.ntu.edu.sg::e4ed388a-954d-457f-b101-2522cb970770" providerId="AD" clId="Web-{E9BE0887-A830-CA26-D800-E1B33294D931}"/>
    <pc:docChg chg="addSld delSld modSld sldOrd">
      <pc:chgData name="#ZHAO YUXUAN#" userId="S::zhao0470@e.ntu.edu.sg::e4ed388a-954d-457f-b101-2522cb970770" providerId="AD" clId="Web-{E9BE0887-A830-CA26-D800-E1B33294D931}" dt="2023-10-30T20:30:39.659" v="1029" actId="20577"/>
      <pc:docMkLst>
        <pc:docMk/>
      </pc:docMkLst>
      <pc:sldChg chg="ord">
        <pc:chgData name="#ZHAO YUXUAN#" userId="S::zhao0470@e.ntu.edu.sg::e4ed388a-954d-457f-b101-2522cb970770" providerId="AD" clId="Web-{E9BE0887-A830-CA26-D800-E1B33294D931}" dt="2023-10-30T13:04:38.406" v="1"/>
        <pc:sldMkLst>
          <pc:docMk/>
          <pc:sldMk cId="3610874258" sldId="280"/>
        </pc:sldMkLst>
      </pc:sldChg>
      <pc:sldChg chg="modSp add replId">
        <pc:chgData name="#ZHAO YUXUAN#" userId="S::zhao0470@e.ntu.edu.sg::e4ed388a-954d-457f-b101-2522cb970770" providerId="AD" clId="Web-{E9BE0887-A830-CA26-D800-E1B33294D931}" dt="2023-10-30T13:08:08.805" v="19" actId="20577"/>
        <pc:sldMkLst>
          <pc:docMk/>
          <pc:sldMk cId="3881138408" sldId="289"/>
        </pc:sldMkLst>
        <pc:spChg chg="mod">
          <ac:chgData name="#ZHAO YUXUAN#" userId="S::zhao0470@e.ntu.edu.sg::e4ed388a-954d-457f-b101-2522cb970770" providerId="AD" clId="Web-{E9BE0887-A830-CA26-D800-E1B33294D931}" dt="2023-10-30T13:06:55.193" v="5" actId="20577"/>
          <ac:spMkLst>
            <pc:docMk/>
            <pc:sldMk cId="3881138408" sldId="289"/>
            <ac:spMk id="2" creationId="{5A56CD3A-13ED-7CEB-339D-AD95A67DED23}"/>
          </ac:spMkLst>
        </pc:spChg>
        <pc:spChg chg="mod">
          <ac:chgData name="#ZHAO YUXUAN#" userId="S::zhao0470@e.ntu.edu.sg::e4ed388a-954d-457f-b101-2522cb970770" providerId="AD" clId="Web-{E9BE0887-A830-CA26-D800-E1B33294D931}" dt="2023-10-30T13:08:08.805" v="19" actId="20577"/>
          <ac:spMkLst>
            <pc:docMk/>
            <pc:sldMk cId="3881138408" sldId="289"/>
            <ac:spMk id="3" creationId="{4E7A800B-14F2-6C87-A2ED-E80E5D2DA715}"/>
          </ac:spMkLst>
        </pc:spChg>
      </pc:sldChg>
      <pc:sldChg chg="addSp delSp modSp add replId">
        <pc:chgData name="#ZHAO YUXUAN#" userId="S::zhao0470@e.ntu.edu.sg::e4ed388a-954d-457f-b101-2522cb970770" providerId="AD" clId="Web-{E9BE0887-A830-CA26-D800-E1B33294D931}" dt="2023-10-30T20:08:49.764" v="791" actId="1076"/>
        <pc:sldMkLst>
          <pc:docMk/>
          <pc:sldMk cId="2159133174" sldId="290"/>
        </pc:sldMkLst>
        <pc:spChg chg="add del mod">
          <ac:chgData name="#ZHAO YUXUAN#" userId="S::zhao0470@e.ntu.edu.sg::e4ed388a-954d-457f-b101-2522cb970770" providerId="AD" clId="Web-{E9BE0887-A830-CA26-D800-E1B33294D931}" dt="2023-10-30T15:49:15.464" v="95"/>
          <ac:spMkLst>
            <pc:docMk/>
            <pc:sldMk cId="2159133174" sldId="290"/>
            <ac:spMk id="2" creationId="{C1376BF8-A525-20FB-31CF-E7BDF20B73D7}"/>
          </ac:spMkLst>
        </pc:spChg>
        <pc:spChg chg="mod ord">
          <ac:chgData name="#ZHAO YUXUAN#" userId="S::zhao0470@e.ntu.edu.sg::e4ed388a-954d-457f-b101-2522cb970770" providerId="AD" clId="Web-{E9BE0887-A830-CA26-D800-E1B33294D931}" dt="2023-10-30T20:08:49.764" v="791" actId="1076"/>
          <ac:spMkLst>
            <pc:docMk/>
            <pc:sldMk cId="2159133174" sldId="290"/>
            <ac:spMk id="3" creationId="{C22EC9C6-7E7A-BA9C-E234-E7BF25AA5466}"/>
          </ac:spMkLst>
        </pc:spChg>
        <pc:spChg chg="del mod">
          <ac:chgData name="#ZHAO YUXUAN#" userId="S::zhao0470@e.ntu.edu.sg::e4ed388a-954d-457f-b101-2522cb970770" providerId="AD" clId="Web-{E9BE0887-A830-CA26-D800-E1B33294D931}" dt="2023-10-30T19:56:26.507" v="627"/>
          <ac:spMkLst>
            <pc:docMk/>
            <pc:sldMk cId="2159133174" sldId="290"/>
            <ac:spMk id="9" creationId="{7218F2D3-08F7-AA6F-C2EA-2FFC6B4222DE}"/>
          </ac:spMkLst>
        </pc:spChg>
        <pc:spChg chg="del">
          <ac:chgData name="#ZHAO YUXUAN#" userId="S::zhao0470@e.ntu.edu.sg::e4ed388a-954d-457f-b101-2522cb970770" providerId="AD" clId="Web-{E9BE0887-A830-CA26-D800-E1B33294D931}" dt="2023-10-30T15:06:31.763" v="41"/>
          <ac:spMkLst>
            <pc:docMk/>
            <pc:sldMk cId="2159133174" sldId="290"/>
            <ac:spMk id="24" creationId="{201CC55D-ED54-4C5C-95E6-10947BD1103B}"/>
          </ac:spMkLst>
        </pc:spChg>
        <pc:spChg chg="del">
          <ac:chgData name="#ZHAO YUXUAN#" userId="S::zhao0470@e.ntu.edu.sg::e4ed388a-954d-457f-b101-2522cb970770" providerId="AD" clId="Web-{E9BE0887-A830-CA26-D800-E1B33294D931}" dt="2023-10-30T15:06:31.763" v="41"/>
          <ac:spMkLst>
            <pc:docMk/>
            <pc:sldMk cId="2159133174" sldId="290"/>
            <ac:spMk id="30" creationId="{3873B707-463F-40B0-8227-E8CC6C67EB25}"/>
          </ac:spMkLst>
        </pc:spChg>
        <pc:spChg chg="del ord">
          <ac:chgData name="#ZHAO YUXUAN#" userId="S::zhao0470@e.ntu.edu.sg::e4ed388a-954d-457f-b101-2522cb970770" providerId="AD" clId="Web-{E9BE0887-A830-CA26-D800-E1B33294D931}" dt="2023-10-30T15:06:31.763" v="41"/>
          <ac:spMkLst>
            <pc:docMk/>
            <pc:sldMk cId="2159133174" sldId="290"/>
            <ac:spMk id="32" creationId="{C13237C8-E62C-4F0D-A318-BD6FB6C2D138}"/>
          </ac:spMkLst>
        </pc:spChg>
        <pc:spChg chg="del ord">
          <ac:chgData name="#ZHAO YUXUAN#" userId="S::zhao0470@e.ntu.edu.sg::e4ed388a-954d-457f-b101-2522cb970770" providerId="AD" clId="Web-{E9BE0887-A830-CA26-D800-E1B33294D931}" dt="2023-10-30T15:06:31.763" v="41"/>
          <ac:spMkLst>
            <pc:docMk/>
            <pc:sldMk cId="2159133174" sldId="290"/>
            <ac:spMk id="34" creationId="{19C9EAEA-39D0-4B0E-A0EB-51E7B26740B1}"/>
          </ac:spMkLst>
        </pc:spChg>
        <pc:spChg chg="add del">
          <ac:chgData name="#ZHAO YUXUAN#" userId="S::zhao0470@e.ntu.edu.sg::e4ed388a-954d-457f-b101-2522cb970770" providerId="AD" clId="Web-{E9BE0887-A830-CA26-D800-E1B33294D931}" dt="2023-10-30T15:06:51.561" v="44"/>
          <ac:spMkLst>
            <pc:docMk/>
            <pc:sldMk cId="2159133174" sldId="290"/>
            <ac:spMk id="39" creationId="{201CC55D-ED54-4C5C-95E6-10947BD1103B}"/>
          </ac:spMkLst>
        </pc:spChg>
        <pc:spChg chg="add del">
          <ac:chgData name="#ZHAO YUXUAN#" userId="S::zhao0470@e.ntu.edu.sg::e4ed388a-954d-457f-b101-2522cb970770" providerId="AD" clId="Web-{E9BE0887-A830-CA26-D800-E1B33294D931}" dt="2023-10-30T15:06:51.561" v="44"/>
          <ac:spMkLst>
            <pc:docMk/>
            <pc:sldMk cId="2159133174" sldId="290"/>
            <ac:spMk id="45" creationId="{3873B707-463F-40B0-8227-E8CC6C67EB25}"/>
          </ac:spMkLst>
        </pc:spChg>
        <pc:spChg chg="add del">
          <ac:chgData name="#ZHAO YUXUAN#" userId="S::zhao0470@e.ntu.edu.sg::e4ed388a-954d-457f-b101-2522cb970770" providerId="AD" clId="Web-{E9BE0887-A830-CA26-D800-E1B33294D931}" dt="2023-10-30T15:06:51.561" v="44"/>
          <ac:spMkLst>
            <pc:docMk/>
            <pc:sldMk cId="2159133174" sldId="290"/>
            <ac:spMk id="47" creationId="{C13237C8-E62C-4F0D-A318-BD6FB6C2D138}"/>
          </ac:spMkLst>
        </pc:spChg>
        <pc:spChg chg="add del">
          <ac:chgData name="#ZHAO YUXUAN#" userId="S::zhao0470@e.ntu.edu.sg::e4ed388a-954d-457f-b101-2522cb970770" providerId="AD" clId="Web-{E9BE0887-A830-CA26-D800-E1B33294D931}" dt="2023-10-30T15:06:51.561" v="44"/>
          <ac:spMkLst>
            <pc:docMk/>
            <pc:sldMk cId="2159133174" sldId="290"/>
            <ac:spMk id="49" creationId="{19C9EAEA-39D0-4B0E-A0EB-51E7B26740B1}"/>
          </ac:spMkLst>
        </pc:spChg>
        <pc:spChg chg="add">
          <ac:chgData name="#ZHAO YUXUAN#" userId="S::zhao0470@e.ntu.edu.sg::e4ed388a-954d-457f-b101-2522cb970770" providerId="AD" clId="Web-{E9BE0887-A830-CA26-D800-E1B33294D931}" dt="2023-10-30T15:06:51.561" v="44"/>
          <ac:spMkLst>
            <pc:docMk/>
            <pc:sldMk cId="2159133174" sldId="290"/>
            <ac:spMk id="54" creationId="{201CC55D-ED54-4C5C-95E6-10947BD1103B}"/>
          </ac:spMkLst>
        </pc:spChg>
        <pc:spChg chg="add">
          <ac:chgData name="#ZHAO YUXUAN#" userId="S::zhao0470@e.ntu.edu.sg::e4ed388a-954d-457f-b101-2522cb970770" providerId="AD" clId="Web-{E9BE0887-A830-CA26-D800-E1B33294D931}" dt="2023-10-30T15:06:51.561" v="44"/>
          <ac:spMkLst>
            <pc:docMk/>
            <pc:sldMk cId="2159133174" sldId="290"/>
            <ac:spMk id="60" creationId="{3873B707-463F-40B0-8227-E8CC6C67EB25}"/>
          </ac:spMkLst>
        </pc:spChg>
        <pc:spChg chg="add">
          <ac:chgData name="#ZHAO YUXUAN#" userId="S::zhao0470@e.ntu.edu.sg::e4ed388a-954d-457f-b101-2522cb970770" providerId="AD" clId="Web-{E9BE0887-A830-CA26-D800-E1B33294D931}" dt="2023-10-30T15:06:51.561" v="44"/>
          <ac:spMkLst>
            <pc:docMk/>
            <pc:sldMk cId="2159133174" sldId="290"/>
            <ac:spMk id="62" creationId="{C13237C8-E62C-4F0D-A318-BD6FB6C2D138}"/>
          </ac:spMkLst>
        </pc:spChg>
        <pc:spChg chg="add">
          <ac:chgData name="#ZHAO YUXUAN#" userId="S::zhao0470@e.ntu.edu.sg::e4ed388a-954d-457f-b101-2522cb970770" providerId="AD" clId="Web-{E9BE0887-A830-CA26-D800-E1B33294D931}" dt="2023-10-30T15:06:51.561" v="44"/>
          <ac:spMkLst>
            <pc:docMk/>
            <pc:sldMk cId="2159133174" sldId="290"/>
            <ac:spMk id="64" creationId="{19C9EAEA-39D0-4B0E-A0EB-51E7B26740B1}"/>
          </ac:spMkLst>
        </pc:spChg>
        <pc:grpChg chg="del">
          <ac:chgData name="#ZHAO YUXUAN#" userId="S::zhao0470@e.ntu.edu.sg::e4ed388a-954d-457f-b101-2522cb970770" providerId="AD" clId="Web-{E9BE0887-A830-CA26-D800-E1B33294D931}" dt="2023-10-30T15:06:31.763" v="41"/>
          <ac:grpSpMkLst>
            <pc:docMk/>
            <pc:sldMk cId="2159133174" sldId="290"/>
            <ac:grpSpMk id="26" creationId="{1DE889C7-FAD6-4397-98E2-05D503484459}"/>
          </ac:grpSpMkLst>
        </pc:grpChg>
        <pc:grpChg chg="add del">
          <ac:chgData name="#ZHAO YUXUAN#" userId="S::zhao0470@e.ntu.edu.sg::e4ed388a-954d-457f-b101-2522cb970770" providerId="AD" clId="Web-{E9BE0887-A830-CA26-D800-E1B33294D931}" dt="2023-10-30T15:06:51.561" v="44"/>
          <ac:grpSpMkLst>
            <pc:docMk/>
            <pc:sldMk cId="2159133174" sldId="290"/>
            <ac:grpSpMk id="41" creationId="{1DE889C7-FAD6-4397-98E2-05D503484459}"/>
          </ac:grpSpMkLst>
        </pc:grpChg>
        <pc:grpChg chg="add">
          <ac:chgData name="#ZHAO YUXUAN#" userId="S::zhao0470@e.ntu.edu.sg::e4ed388a-954d-457f-b101-2522cb970770" providerId="AD" clId="Web-{E9BE0887-A830-CA26-D800-E1B33294D931}" dt="2023-10-30T15:06:51.561" v="44"/>
          <ac:grpSpMkLst>
            <pc:docMk/>
            <pc:sldMk cId="2159133174" sldId="290"/>
            <ac:grpSpMk id="56" creationId="{1DE889C7-FAD6-4397-98E2-05D503484459}"/>
          </ac:grpSpMkLst>
        </pc:grpChg>
        <pc:picChg chg="del mod">
          <ac:chgData name="#ZHAO YUXUAN#" userId="S::zhao0470@e.ntu.edu.sg::e4ed388a-954d-457f-b101-2522cb970770" providerId="AD" clId="Web-{E9BE0887-A830-CA26-D800-E1B33294D931}" dt="2023-10-30T15:06:09.106" v="38"/>
          <ac:picMkLst>
            <pc:docMk/>
            <pc:sldMk cId="2159133174" sldId="290"/>
            <ac:picMk id="2" creationId="{27B2A4C5-76F0-826F-6493-7A49C19E9491}"/>
          </ac:picMkLst>
        </pc:picChg>
        <pc:picChg chg="add mod">
          <ac:chgData name="#ZHAO YUXUAN#" userId="S::zhao0470@e.ntu.edu.sg::e4ed388a-954d-457f-b101-2522cb970770" providerId="AD" clId="Web-{E9BE0887-A830-CA26-D800-E1B33294D931}" dt="2023-10-30T19:41:43.291" v="397" actId="1076"/>
          <ac:picMkLst>
            <pc:docMk/>
            <pc:sldMk cId="2159133174" sldId="290"/>
            <ac:picMk id="2" creationId="{82006780-E4FE-8F61-F9B1-F47E36DF6743}"/>
          </ac:picMkLst>
        </pc:picChg>
        <pc:picChg chg="add del mod">
          <ac:chgData name="#ZHAO YUXUAN#" userId="S::zhao0470@e.ntu.edu.sg::e4ed388a-954d-457f-b101-2522cb970770" providerId="AD" clId="Web-{E9BE0887-A830-CA26-D800-E1B33294D931}" dt="2023-10-30T19:37:35.909" v="360"/>
          <ac:picMkLst>
            <pc:docMk/>
            <pc:sldMk cId="2159133174" sldId="290"/>
            <ac:picMk id="4" creationId="{1D61DFF8-2FB5-8D30-669C-7253F1A6B39F}"/>
          </ac:picMkLst>
        </pc:picChg>
      </pc:sldChg>
      <pc:sldChg chg="addSp delSp modSp add replId">
        <pc:chgData name="#ZHAO YUXUAN#" userId="S::zhao0470@e.ntu.edu.sg::e4ed388a-954d-457f-b101-2522cb970770" providerId="AD" clId="Web-{E9BE0887-A830-CA26-D800-E1B33294D931}" dt="2023-10-30T20:30:39.659" v="1029" actId="20577"/>
        <pc:sldMkLst>
          <pc:docMk/>
          <pc:sldMk cId="620669709" sldId="291"/>
        </pc:sldMkLst>
        <pc:spChg chg="mod">
          <ac:chgData name="#ZHAO YUXUAN#" userId="S::zhao0470@e.ntu.edu.sg::e4ed388a-954d-457f-b101-2522cb970770" providerId="AD" clId="Web-{E9BE0887-A830-CA26-D800-E1B33294D931}" dt="2023-10-30T20:30:39.659" v="1029" actId="20577"/>
          <ac:spMkLst>
            <pc:docMk/>
            <pc:sldMk cId="620669709" sldId="291"/>
            <ac:spMk id="3" creationId="{C22EC9C6-7E7A-BA9C-E234-E7BF25AA5466}"/>
          </ac:spMkLst>
        </pc:spChg>
        <pc:spChg chg="del mod">
          <ac:chgData name="#ZHAO YUXUAN#" userId="S::zhao0470@e.ntu.edu.sg::e4ed388a-954d-457f-b101-2522cb970770" providerId="AD" clId="Web-{E9BE0887-A830-CA26-D800-E1B33294D931}" dt="2023-10-30T20:09:05.671" v="792"/>
          <ac:spMkLst>
            <pc:docMk/>
            <pc:sldMk cId="620669709" sldId="291"/>
            <ac:spMk id="9" creationId="{7218F2D3-08F7-AA6F-C2EA-2FFC6B4222DE}"/>
          </ac:spMkLst>
        </pc:spChg>
        <pc:picChg chg="del">
          <ac:chgData name="#ZHAO YUXUAN#" userId="S::zhao0470@e.ntu.edu.sg::e4ed388a-954d-457f-b101-2522cb970770" providerId="AD" clId="Web-{E9BE0887-A830-CA26-D800-E1B33294D931}" dt="2023-10-30T15:05:32.621" v="37"/>
          <ac:picMkLst>
            <pc:docMk/>
            <pc:sldMk cId="620669709" sldId="291"/>
            <ac:picMk id="2" creationId="{27B2A4C5-76F0-826F-6493-7A49C19E9491}"/>
          </ac:picMkLst>
        </pc:picChg>
        <pc:picChg chg="add mod">
          <ac:chgData name="#ZHAO YUXUAN#" userId="S::zhao0470@e.ntu.edu.sg::e4ed388a-954d-457f-b101-2522cb970770" providerId="AD" clId="Web-{E9BE0887-A830-CA26-D800-E1B33294D931}" dt="2023-10-30T15:07:49.125" v="55" actId="14100"/>
          <ac:picMkLst>
            <pc:docMk/>
            <pc:sldMk cId="620669709" sldId="291"/>
            <ac:picMk id="4" creationId="{4C72DCAA-352C-023F-AD3D-6885BE979F31}"/>
          </ac:picMkLst>
        </pc:picChg>
      </pc:sldChg>
      <pc:sldChg chg="addSp delSp modSp add replId">
        <pc:chgData name="#ZHAO YUXUAN#" userId="S::zhao0470@e.ntu.edu.sg::e4ed388a-954d-457f-b101-2522cb970770" providerId="AD" clId="Web-{E9BE0887-A830-CA26-D800-E1B33294D931}" dt="2023-10-30T17:46:46.860" v="233" actId="1076"/>
        <pc:sldMkLst>
          <pc:docMk/>
          <pc:sldMk cId="2372343923" sldId="292"/>
        </pc:sldMkLst>
        <pc:spChg chg="mod">
          <ac:chgData name="#ZHAO YUXUAN#" userId="S::zhao0470@e.ntu.edu.sg::e4ed388a-954d-457f-b101-2522cb970770" providerId="AD" clId="Web-{E9BE0887-A830-CA26-D800-E1B33294D931}" dt="2023-10-30T17:43:45.323" v="217" actId="20577"/>
          <ac:spMkLst>
            <pc:docMk/>
            <pc:sldMk cId="2372343923" sldId="292"/>
            <ac:spMk id="2" creationId="{5A56CD3A-13ED-7CEB-339D-AD95A67DED23}"/>
          </ac:spMkLst>
        </pc:spChg>
        <pc:spChg chg="del mod">
          <ac:chgData name="#ZHAO YUXUAN#" userId="S::zhao0470@e.ntu.edu.sg::e4ed388a-954d-457f-b101-2522cb970770" providerId="AD" clId="Web-{E9BE0887-A830-CA26-D800-E1B33294D931}" dt="2023-10-30T17:46:22.953" v="224"/>
          <ac:spMkLst>
            <pc:docMk/>
            <pc:sldMk cId="2372343923" sldId="292"/>
            <ac:spMk id="3" creationId="{4E7A800B-14F2-6C87-A2ED-E80E5D2DA715}"/>
          </ac:spMkLst>
        </pc:spChg>
        <pc:picChg chg="add mod ord modCrop">
          <ac:chgData name="#ZHAO YUXUAN#" userId="S::zhao0470@e.ntu.edu.sg::e4ed388a-954d-457f-b101-2522cb970770" providerId="AD" clId="Web-{E9BE0887-A830-CA26-D800-E1B33294D931}" dt="2023-10-30T17:46:46.860" v="233" actId="1076"/>
          <ac:picMkLst>
            <pc:docMk/>
            <pc:sldMk cId="2372343923" sldId="292"/>
            <ac:picMk id="4" creationId="{3357033D-BD45-F6A9-0A7D-729300FA0523}"/>
          </ac:picMkLst>
        </pc:picChg>
      </pc:sldChg>
      <pc:sldChg chg="add del replId">
        <pc:chgData name="#ZHAO YUXUAN#" userId="S::zhao0470@e.ntu.edu.sg::e4ed388a-954d-457f-b101-2522cb970770" providerId="AD" clId="Web-{E9BE0887-A830-CA26-D800-E1B33294D931}" dt="2023-10-30T17:47:01.907" v="235"/>
        <pc:sldMkLst>
          <pc:docMk/>
          <pc:sldMk cId="432362952" sldId="293"/>
        </pc:sldMkLst>
      </pc:sldChg>
      <pc:sldChg chg="delSp modSp add del replId">
        <pc:chgData name="#ZHAO YUXUAN#" userId="S::zhao0470@e.ntu.edu.sg::e4ed388a-954d-457f-b101-2522cb970770" providerId="AD" clId="Web-{E9BE0887-A830-CA26-D800-E1B33294D931}" dt="2023-10-30T19:29:44.520" v="359"/>
        <pc:sldMkLst>
          <pc:docMk/>
          <pc:sldMk cId="2535693747" sldId="293"/>
        </pc:sldMkLst>
        <pc:spChg chg="mod">
          <ac:chgData name="#ZHAO YUXUAN#" userId="S::zhao0470@e.ntu.edu.sg::e4ed388a-954d-457f-b101-2522cb970770" providerId="AD" clId="Web-{E9BE0887-A830-CA26-D800-E1B33294D931}" dt="2023-10-30T17:48:17.894" v="238" actId="20577"/>
          <ac:spMkLst>
            <pc:docMk/>
            <pc:sldMk cId="2535693747" sldId="293"/>
            <ac:spMk id="9" creationId="{7218F2D3-08F7-AA6F-C2EA-2FFC6B4222DE}"/>
          </ac:spMkLst>
        </pc:spChg>
        <pc:picChg chg="del">
          <ac:chgData name="#ZHAO YUXUAN#" userId="S::zhao0470@e.ntu.edu.sg::e4ed388a-954d-457f-b101-2522cb970770" providerId="AD" clId="Web-{E9BE0887-A830-CA26-D800-E1B33294D931}" dt="2023-10-30T17:48:22.754" v="239"/>
          <ac:picMkLst>
            <pc:docMk/>
            <pc:sldMk cId="2535693747" sldId="293"/>
            <ac:picMk id="4" creationId="{4C72DCAA-352C-023F-AD3D-6885BE979F31}"/>
          </ac:picMkLst>
        </pc:picChg>
      </pc:sldChg>
      <pc:sldChg chg="addSp delSp modSp add del ord replId">
        <pc:chgData name="#ZHAO YUXUAN#" userId="S::zhao0470@e.ntu.edu.sg::e4ed388a-954d-457f-b101-2522cb970770" providerId="AD" clId="Web-{E9BE0887-A830-CA26-D800-E1B33294D931}" dt="2023-10-30T18:05:17.462" v="257"/>
        <pc:sldMkLst>
          <pc:docMk/>
          <pc:sldMk cId="3463891233" sldId="294"/>
        </pc:sldMkLst>
        <pc:spChg chg="add del mod">
          <ac:chgData name="#ZHAO YUXUAN#" userId="S::zhao0470@e.ntu.edu.sg::e4ed388a-954d-457f-b101-2522cb970770" providerId="AD" clId="Web-{E9BE0887-A830-CA26-D800-E1B33294D931}" dt="2023-10-30T18:03:32.613" v="249"/>
          <ac:spMkLst>
            <pc:docMk/>
            <pc:sldMk cId="3463891233" sldId="294"/>
            <ac:spMk id="3" creationId="{68F4AC51-BA3F-08D3-AC41-66E25F0973AE}"/>
          </ac:spMkLst>
        </pc:spChg>
        <pc:spChg chg="mod">
          <ac:chgData name="#ZHAO YUXUAN#" userId="S::zhao0470@e.ntu.edu.sg::e4ed388a-954d-457f-b101-2522cb970770" providerId="AD" clId="Web-{E9BE0887-A830-CA26-D800-E1B33294D931}" dt="2023-10-30T18:03:42.536" v="251"/>
          <ac:spMkLst>
            <pc:docMk/>
            <pc:sldMk cId="3463891233" sldId="294"/>
            <ac:spMk id="6" creationId="{D24A72B6-6458-A36A-978F-5AD01712C6D4}"/>
          </ac:spMkLst>
        </pc:spChg>
        <pc:spChg chg="del">
          <ac:chgData name="#ZHAO YUXUAN#" userId="S::zhao0470@e.ntu.edu.sg::e4ed388a-954d-457f-b101-2522cb970770" providerId="AD" clId="Web-{E9BE0887-A830-CA26-D800-E1B33294D931}" dt="2023-10-30T17:49:07.380" v="243"/>
          <ac:spMkLst>
            <pc:docMk/>
            <pc:sldMk cId="3463891233" sldId="294"/>
            <ac:spMk id="7" creationId="{9A2CABFD-8B5F-9307-098C-4160473BD0EB}"/>
          </ac:spMkLst>
        </pc:spChg>
        <pc:spChg chg="del">
          <ac:chgData name="#ZHAO YUXUAN#" userId="S::zhao0470@e.ntu.edu.sg::e4ed388a-954d-457f-b101-2522cb970770" providerId="AD" clId="Web-{E9BE0887-A830-CA26-D800-E1B33294D931}" dt="2023-10-30T18:03:42.536" v="251"/>
          <ac:spMkLst>
            <pc:docMk/>
            <pc:sldMk cId="3463891233" sldId="294"/>
            <ac:spMk id="8" creationId="{8B9AA7C6-5E5A-498E-A6DF-A943376E09BC}"/>
          </ac:spMkLst>
        </pc:spChg>
        <pc:spChg chg="del">
          <ac:chgData name="#ZHAO YUXUAN#" userId="S::zhao0470@e.ntu.edu.sg::e4ed388a-954d-457f-b101-2522cb970770" providerId="AD" clId="Web-{E9BE0887-A830-CA26-D800-E1B33294D931}" dt="2023-10-30T18:03:42.536" v="251"/>
          <ac:spMkLst>
            <pc:docMk/>
            <pc:sldMk cId="3463891233" sldId="294"/>
            <ac:spMk id="14" creationId="{81E140AE-0ABF-47C8-BF32-7D2F0CF2BA44}"/>
          </ac:spMkLst>
        </pc:spChg>
        <pc:spChg chg="del">
          <ac:chgData name="#ZHAO YUXUAN#" userId="S::zhao0470@e.ntu.edu.sg::e4ed388a-954d-457f-b101-2522cb970770" providerId="AD" clId="Web-{E9BE0887-A830-CA26-D800-E1B33294D931}" dt="2023-10-30T18:03:42.536" v="251"/>
          <ac:spMkLst>
            <pc:docMk/>
            <pc:sldMk cId="3463891233" sldId="294"/>
            <ac:spMk id="16" creationId="{CBC4F608-B4B8-48C3-9572-C0F061B1CD99}"/>
          </ac:spMkLst>
        </pc:spChg>
        <pc:spChg chg="add del">
          <ac:chgData name="#ZHAO YUXUAN#" userId="S::zhao0470@e.ntu.edu.sg::e4ed388a-954d-457f-b101-2522cb970770" providerId="AD" clId="Web-{E9BE0887-A830-CA26-D800-E1B33294D931}" dt="2023-10-30T18:04:01.349" v="254"/>
          <ac:spMkLst>
            <pc:docMk/>
            <pc:sldMk cId="3463891233" sldId="294"/>
            <ac:spMk id="20" creationId="{33D312F4-0C4C-D85F-FC22-E464F8CE3401}"/>
          </ac:spMkLst>
        </pc:spChg>
        <pc:spChg chg="add">
          <ac:chgData name="#ZHAO YUXUAN#" userId="S::zhao0470@e.ntu.edu.sg::e4ed388a-954d-457f-b101-2522cb970770" providerId="AD" clId="Web-{E9BE0887-A830-CA26-D800-E1B33294D931}" dt="2023-10-30T18:03:42.536" v="251"/>
          <ac:spMkLst>
            <pc:docMk/>
            <pc:sldMk cId="3463891233" sldId="294"/>
            <ac:spMk id="23" creationId="{117AB3D3-3C9C-4DED-809A-78734805B895}"/>
          </ac:spMkLst>
        </pc:spChg>
        <pc:spChg chg="add">
          <ac:chgData name="#ZHAO YUXUAN#" userId="S::zhao0470@e.ntu.edu.sg::e4ed388a-954d-457f-b101-2522cb970770" providerId="AD" clId="Web-{E9BE0887-A830-CA26-D800-E1B33294D931}" dt="2023-10-30T18:03:42.536" v="251"/>
          <ac:spMkLst>
            <pc:docMk/>
            <pc:sldMk cId="3463891233" sldId="294"/>
            <ac:spMk id="25" creationId="{3A9A4357-BD1D-4622-A4FE-766E6AB8DE84}"/>
          </ac:spMkLst>
        </pc:spChg>
        <pc:spChg chg="add">
          <ac:chgData name="#ZHAO YUXUAN#" userId="S::zhao0470@e.ntu.edu.sg::e4ed388a-954d-457f-b101-2522cb970770" providerId="AD" clId="Web-{E9BE0887-A830-CA26-D800-E1B33294D931}" dt="2023-10-30T18:03:42.536" v="251"/>
          <ac:spMkLst>
            <pc:docMk/>
            <pc:sldMk cId="3463891233" sldId="294"/>
            <ac:spMk id="27" creationId="{E659831F-0D9A-4C63-9EBB-8435B85A440F}"/>
          </ac:spMkLst>
        </pc:spChg>
        <pc:spChg chg="add">
          <ac:chgData name="#ZHAO YUXUAN#" userId="S::zhao0470@e.ntu.edu.sg::e4ed388a-954d-457f-b101-2522cb970770" providerId="AD" clId="Web-{E9BE0887-A830-CA26-D800-E1B33294D931}" dt="2023-10-30T18:03:42.536" v="251"/>
          <ac:spMkLst>
            <pc:docMk/>
            <pc:sldMk cId="3463891233" sldId="294"/>
            <ac:spMk id="29" creationId="{E6995CE5-F890-4ABA-82A2-26507CE8D2A3}"/>
          </ac:spMkLst>
        </pc:spChg>
        <pc:grpChg chg="del">
          <ac:chgData name="#ZHAO YUXUAN#" userId="S::zhao0470@e.ntu.edu.sg::e4ed388a-954d-457f-b101-2522cb970770" providerId="AD" clId="Web-{E9BE0887-A830-CA26-D800-E1B33294D931}" dt="2023-10-30T18:03:42.536" v="251"/>
          <ac:grpSpMkLst>
            <pc:docMk/>
            <pc:sldMk cId="3463891233" sldId="294"/>
            <ac:grpSpMk id="10" creationId="{83EAB11A-76F7-48F4-9B4F-5BFDF4BF9670}"/>
          </ac:grpSpMkLst>
        </pc:grpChg>
        <pc:graphicFrameChg chg="del">
          <ac:chgData name="#ZHAO YUXUAN#" userId="S::zhao0470@e.ntu.edu.sg::e4ed388a-954d-457f-b101-2522cb970770" providerId="AD" clId="Web-{E9BE0887-A830-CA26-D800-E1B33294D931}" dt="2023-10-30T17:49:15.178" v="245"/>
          <ac:graphicFrameMkLst>
            <pc:docMk/>
            <pc:sldMk cId="3463891233" sldId="294"/>
            <ac:graphicFrameMk id="5" creationId="{8BA0EF51-4D41-763D-E837-CA6694135494}"/>
          </ac:graphicFrameMkLst>
        </pc:graphicFrameChg>
        <pc:picChg chg="add mod ord">
          <ac:chgData name="#ZHAO YUXUAN#" userId="S::zhao0470@e.ntu.edu.sg::e4ed388a-954d-457f-b101-2522cb970770" providerId="AD" clId="Web-{E9BE0887-A830-CA26-D800-E1B33294D931}" dt="2023-10-30T18:03:51.927" v="253" actId="1076"/>
          <ac:picMkLst>
            <pc:docMk/>
            <pc:sldMk cId="3463891233" sldId="294"/>
            <ac:picMk id="4" creationId="{D7659C48-C218-207C-2151-AE7B22A7CB40}"/>
          </ac:picMkLst>
        </pc:picChg>
        <pc:picChg chg="add mod ord">
          <ac:chgData name="#ZHAO YUXUAN#" userId="S::zhao0470@e.ntu.edu.sg::e4ed388a-954d-457f-b101-2522cb970770" providerId="AD" clId="Web-{E9BE0887-A830-CA26-D800-E1B33294D931}" dt="2023-10-30T18:04:09.130" v="255" actId="1076"/>
          <ac:picMkLst>
            <pc:docMk/>
            <pc:sldMk cId="3463891233" sldId="294"/>
            <ac:picMk id="13" creationId="{E30BAF51-B458-CD40-31BC-AD2040E9DDD0}"/>
          </ac:picMkLst>
        </pc:picChg>
        <pc:cxnChg chg="del">
          <ac:chgData name="#ZHAO YUXUAN#" userId="S::zhao0470@e.ntu.edu.sg::e4ed388a-954d-457f-b101-2522cb970770" providerId="AD" clId="Web-{E9BE0887-A830-CA26-D800-E1B33294D931}" dt="2023-10-30T17:49:10.943" v="244"/>
          <ac:cxnSpMkLst>
            <pc:docMk/>
            <pc:sldMk cId="3463891233" sldId="294"/>
            <ac:cxnSpMk id="9" creationId="{F61D3B6C-D42F-144A-BB3E-EC17EA451656}"/>
          </ac:cxnSpMkLst>
        </pc:cxnChg>
      </pc:sldChg>
      <pc:sldChg chg="addSp delSp modSp add replId">
        <pc:chgData name="#ZHAO YUXUAN#" userId="S::zhao0470@e.ntu.edu.sg::e4ed388a-954d-457f-b101-2522cb970770" providerId="AD" clId="Web-{E9BE0887-A830-CA26-D800-E1B33294D931}" dt="2023-10-30T19:03:54.872" v="276" actId="1076"/>
        <pc:sldMkLst>
          <pc:docMk/>
          <pc:sldMk cId="2724452777" sldId="295"/>
        </pc:sldMkLst>
        <pc:spChg chg="add del mod">
          <ac:chgData name="#ZHAO YUXUAN#" userId="S::zhao0470@e.ntu.edu.sg::e4ed388a-954d-457f-b101-2522cb970770" providerId="AD" clId="Web-{E9BE0887-A830-CA26-D800-E1B33294D931}" dt="2023-10-30T19:02:52.026" v="267"/>
          <ac:spMkLst>
            <pc:docMk/>
            <pc:sldMk cId="2724452777" sldId="295"/>
            <ac:spMk id="3" creationId="{036B4E97-7F04-54F4-AAEE-211272BA3770}"/>
          </ac:spMkLst>
        </pc:spChg>
        <pc:spChg chg="mod">
          <ac:chgData name="#ZHAO YUXUAN#" userId="S::zhao0470@e.ntu.edu.sg::e4ed388a-954d-457f-b101-2522cb970770" providerId="AD" clId="Web-{E9BE0887-A830-CA26-D800-E1B33294D931}" dt="2023-10-30T18:06:10.354" v="264" actId="20577"/>
          <ac:spMkLst>
            <pc:docMk/>
            <pc:sldMk cId="2724452777" sldId="295"/>
            <ac:spMk id="6" creationId="{D24A72B6-6458-A36A-978F-5AD01712C6D4}"/>
          </ac:spMkLst>
        </pc:spChg>
        <pc:picChg chg="add mod ord modCrop">
          <ac:chgData name="#ZHAO YUXUAN#" userId="S::zhao0470@e.ntu.edu.sg::e4ed388a-954d-457f-b101-2522cb970770" providerId="AD" clId="Web-{E9BE0887-A830-CA26-D800-E1B33294D931}" dt="2023-10-30T19:03:54.872" v="276" actId="1076"/>
          <ac:picMkLst>
            <pc:docMk/>
            <pc:sldMk cId="2724452777" sldId="295"/>
            <ac:picMk id="4" creationId="{8D9F0CE8-7C08-C4D9-AD43-6865F22DAD98}"/>
          </ac:picMkLst>
        </pc:picChg>
        <pc:picChg chg="del">
          <ac:chgData name="#ZHAO YUXUAN#" userId="S::zhao0470@e.ntu.edu.sg::e4ed388a-954d-457f-b101-2522cb970770" providerId="AD" clId="Web-{E9BE0887-A830-CA26-D800-E1B33294D931}" dt="2023-10-30T18:06:14.011" v="265"/>
          <ac:picMkLst>
            <pc:docMk/>
            <pc:sldMk cId="2724452777" sldId="295"/>
            <ac:picMk id="4" creationId="{D7659C48-C218-207C-2151-AE7B22A7CB40}"/>
          </ac:picMkLst>
        </pc:picChg>
        <pc:picChg chg="del">
          <ac:chgData name="#ZHAO YUXUAN#" userId="S::zhao0470@e.ntu.edu.sg::e4ed388a-954d-457f-b101-2522cb970770" providerId="AD" clId="Web-{E9BE0887-A830-CA26-D800-E1B33294D931}" dt="2023-10-30T19:02:15.947" v="266"/>
          <ac:picMkLst>
            <pc:docMk/>
            <pc:sldMk cId="2724452777" sldId="295"/>
            <ac:picMk id="13" creationId="{E30BAF51-B458-CD40-31BC-AD2040E9DDD0}"/>
          </ac:picMkLst>
        </pc:picChg>
      </pc:sldChg>
      <pc:sldChg chg="addSp delSp modSp add ord replId">
        <pc:chgData name="#ZHAO YUXUAN#" userId="S::zhao0470@e.ntu.edu.sg::e4ed388a-954d-457f-b101-2522cb970770" providerId="AD" clId="Web-{E9BE0887-A830-CA26-D800-E1B33294D931}" dt="2023-10-30T19:15:10.752" v="292"/>
        <pc:sldMkLst>
          <pc:docMk/>
          <pc:sldMk cId="2561351460" sldId="296"/>
        </pc:sldMkLst>
        <pc:spChg chg="add del mod">
          <ac:chgData name="#ZHAO YUXUAN#" userId="S::zhao0470@e.ntu.edu.sg::e4ed388a-954d-457f-b101-2522cb970770" providerId="AD" clId="Web-{E9BE0887-A830-CA26-D800-E1B33294D931}" dt="2023-10-30T19:09:30.851" v="279"/>
          <ac:spMkLst>
            <pc:docMk/>
            <pc:sldMk cId="2561351460" sldId="296"/>
            <ac:spMk id="3" creationId="{7BE4287C-59B9-FBE0-23AD-954097578D20}"/>
          </ac:spMkLst>
        </pc:spChg>
        <pc:picChg chg="del">
          <ac:chgData name="#ZHAO YUXUAN#" userId="S::zhao0470@e.ntu.edu.sg::e4ed388a-954d-457f-b101-2522cb970770" providerId="AD" clId="Web-{E9BE0887-A830-CA26-D800-E1B33294D931}" dt="2023-10-30T19:08:33.099" v="278"/>
          <ac:picMkLst>
            <pc:docMk/>
            <pc:sldMk cId="2561351460" sldId="296"/>
            <ac:picMk id="4" creationId="{8D9F0CE8-7C08-C4D9-AD43-6865F22DAD98}"/>
          </ac:picMkLst>
        </pc:picChg>
        <pc:picChg chg="add mod ord modCrop">
          <ac:chgData name="#ZHAO YUXUAN#" userId="S::zhao0470@e.ntu.edu.sg::e4ed388a-954d-457f-b101-2522cb970770" providerId="AD" clId="Web-{E9BE0887-A830-CA26-D800-E1B33294D931}" dt="2023-10-30T19:11:14.823" v="290" actId="1076"/>
          <ac:picMkLst>
            <pc:docMk/>
            <pc:sldMk cId="2561351460" sldId="296"/>
            <ac:picMk id="5" creationId="{3A2AA792-4C70-D724-A7A8-59235CF58B09}"/>
          </ac:picMkLst>
        </pc:picChg>
      </pc:sldChg>
      <pc:sldChg chg="addSp delSp modSp add replId">
        <pc:chgData name="#ZHAO YUXUAN#" userId="S::zhao0470@e.ntu.edu.sg::e4ed388a-954d-457f-b101-2522cb970770" providerId="AD" clId="Web-{E9BE0887-A830-CA26-D800-E1B33294D931}" dt="2023-10-30T19:29:12.456" v="358" actId="14100"/>
        <pc:sldMkLst>
          <pc:docMk/>
          <pc:sldMk cId="1112169417" sldId="297"/>
        </pc:sldMkLst>
        <pc:spChg chg="add del mod">
          <ac:chgData name="#ZHAO YUXUAN#" userId="S::zhao0470@e.ntu.edu.sg::e4ed388a-954d-457f-b101-2522cb970770" providerId="AD" clId="Web-{E9BE0887-A830-CA26-D800-E1B33294D931}" dt="2023-10-30T19:27:45.422" v="332"/>
          <ac:spMkLst>
            <pc:docMk/>
            <pc:sldMk cId="1112169417" sldId="297"/>
            <ac:spMk id="3" creationId="{45F53A5E-CCEF-C2EF-DF99-A41165906D01}"/>
          </ac:spMkLst>
        </pc:spChg>
        <pc:spChg chg="mod">
          <ac:chgData name="#ZHAO YUXUAN#" userId="S::zhao0470@e.ntu.edu.sg::e4ed388a-954d-457f-b101-2522cb970770" providerId="AD" clId="Web-{E9BE0887-A830-CA26-D800-E1B33294D931}" dt="2023-10-30T19:28:46.596" v="351"/>
          <ac:spMkLst>
            <pc:docMk/>
            <pc:sldMk cId="1112169417" sldId="297"/>
            <ac:spMk id="6" creationId="{D24A72B6-6458-A36A-978F-5AD01712C6D4}"/>
          </ac:spMkLst>
        </pc:spChg>
        <pc:spChg chg="add del">
          <ac:chgData name="#ZHAO YUXUAN#" userId="S::zhao0470@e.ntu.edu.sg::e4ed388a-954d-457f-b101-2522cb970770" providerId="AD" clId="Web-{E9BE0887-A830-CA26-D800-E1B33294D931}" dt="2023-10-30T19:28:46.596" v="351"/>
          <ac:spMkLst>
            <pc:docMk/>
            <pc:sldMk cId="1112169417" sldId="297"/>
            <ac:spMk id="23" creationId="{117AB3D3-3C9C-4DED-809A-78734805B895}"/>
          </ac:spMkLst>
        </pc:spChg>
        <pc:spChg chg="add del">
          <ac:chgData name="#ZHAO YUXUAN#" userId="S::zhao0470@e.ntu.edu.sg::e4ed388a-954d-457f-b101-2522cb970770" providerId="AD" clId="Web-{E9BE0887-A830-CA26-D800-E1B33294D931}" dt="2023-10-30T19:28:46.596" v="351"/>
          <ac:spMkLst>
            <pc:docMk/>
            <pc:sldMk cId="1112169417" sldId="297"/>
            <ac:spMk id="25" creationId="{3A9A4357-BD1D-4622-A4FE-766E6AB8DE84}"/>
          </ac:spMkLst>
        </pc:spChg>
        <pc:spChg chg="add del">
          <ac:chgData name="#ZHAO YUXUAN#" userId="S::zhao0470@e.ntu.edu.sg::e4ed388a-954d-457f-b101-2522cb970770" providerId="AD" clId="Web-{E9BE0887-A830-CA26-D800-E1B33294D931}" dt="2023-10-30T19:28:46.596" v="351"/>
          <ac:spMkLst>
            <pc:docMk/>
            <pc:sldMk cId="1112169417" sldId="297"/>
            <ac:spMk id="27" creationId="{E659831F-0D9A-4C63-9EBB-8435B85A440F}"/>
          </ac:spMkLst>
        </pc:spChg>
        <pc:spChg chg="add del">
          <ac:chgData name="#ZHAO YUXUAN#" userId="S::zhao0470@e.ntu.edu.sg::e4ed388a-954d-457f-b101-2522cb970770" providerId="AD" clId="Web-{E9BE0887-A830-CA26-D800-E1B33294D931}" dt="2023-10-30T19:28:46.596" v="351"/>
          <ac:spMkLst>
            <pc:docMk/>
            <pc:sldMk cId="1112169417" sldId="297"/>
            <ac:spMk id="29" creationId="{E6995CE5-F890-4ABA-82A2-26507CE8D2A3}"/>
          </ac:spMkLst>
        </pc:spChg>
        <pc:spChg chg="add del">
          <ac:chgData name="#ZHAO YUXUAN#" userId="S::zhao0470@e.ntu.edu.sg::e4ed388a-954d-457f-b101-2522cb970770" providerId="AD" clId="Web-{E9BE0887-A830-CA26-D800-E1B33294D931}" dt="2023-10-30T19:28:15.470" v="339"/>
          <ac:spMkLst>
            <pc:docMk/>
            <pc:sldMk cId="1112169417" sldId="297"/>
            <ac:spMk id="34" creationId="{2B97F24A-32CE-4C1C-A50D-3016B394DCFB}"/>
          </ac:spMkLst>
        </pc:spChg>
        <pc:spChg chg="add del">
          <ac:chgData name="#ZHAO YUXUAN#" userId="S::zhao0470@e.ntu.edu.sg::e4ed388a-954d-457f-b101-2522cb970770" providerId="AD" clId="Web-{E9BE0887-A830-CA26-D800-E1B33294D931}" dt="2023-10-30T19:28:15.470" v="339"/>
          <ac:spMkLst>
            <pc:docMk/>
            <pc:sldMk cId="1112169417" sldId="297"/>
            <ac:spMk id="36" creationId="{CD8B4F24-440B-49E9-B85D-733523DC064B}"/>
          </ac:spMkLst>
        </pc:spChg>
        <pc:spChg chg="add del">
          <ac:chgData name="#ZHAO YUXUAN#" userId="S::zhao0470@e.ntu.edu.sg::e4ed388a-954d-457f-b101-2522cb970770" providerId="AD" clId="Web-{E9BE0887-A830-CA26-D800-E1B33294D931}" dt="2023-10-30T19:28:17.736" v="341"/>
          <ac:spMkLst>
            <pc:docMk/>
            <pc:sldMk cId="1112169417" sldId="297"/>
            <ac:spMk id="38" creationId="{2B97F24A-32CE-4C1C-A50D-3016B394DCFB}"/>
          </ac:spMkLst>
        </pc:spChg>
        <pc:spChg chg="add del">
          <ac:chgData name="#ZHAO YUXUAN#" userId="S::zhao0470@e.ntu.edu.sg::e4ed388a-954d-457f-b101-2522cb970770" providerId="AD" clId="Web-{E9BE0887-A830-CA26-D800-E1B33294D931}" dt="2023-10-30T19:28:17.736" v="341"/>
          <ac:spMkLst>
            <pc:docMk/>
            <pc:sldMk cId="1112169417" sldId="297"/>
            <ac:spMk id="39" creationId="{6357EC4F-235E-4222-A36F-C7878ACE37F2}"/>
          </ac:spMkLst>
        </pc:spChg>
        <pc:spChg chg="add del">
          <ac:chgData name="#ZHAO YUXUAN#" userId="S::zhao0470@e.ntu.edu.sg::e4ed388a-954d-457f-b101-2522cb970770" providerId="AD" clId="Web-{E9BE0887-A830-CA26-D800-E1B33294D931}" dt="2023-10-30T19:28:32.986" v="349"/>
          <ac:spMkLst>
            <pc:docMk/>
            <pc:sldMk cId="1112169417" sldId="297"/>
            <ac:spMk id="40" creationId="{3873B707-463F-40B0-8227-E8CC6C67EB25}"/>
          </ac:spMkLst>
        </pc:spChg>
        <pc:spChg chg="add del">
          <ac:chgData name="#ZHAO YUXUAN#" userId="S::zhao0470@e.ntu.edu.sg::e4ed388a-954d-457f-b101-2522cb970770" providerId="AD" clId="Web-{E9BE0887-A830-CA26-D800-E1B33294D931}" dt="2023-10-30T19:28:19.955" v="343"/>
          <ac:spMkLst>
            <pc:docMk/>
            <pc:sldMk cId="1112169417" sldId="297"/>
            <ac:spMk id="41" creationId="{2B97F24A-32CE-4C1C-A50D-3016B394DCFB}"/>
          </ac:spMkLst>
        </pc:spChg>
        <pc:spChg chg="add del">
          <ac:chgData name="#ZHAO YUXUAN#" userId="S::zhao0470@e.ntu.edu.sg::e4ed388a-954d-457f-b101-2522cb970770" providerId="AD" clId="Web-{E9BE0887-A830-CA26-D800-E1B33294D931}" dt="2023-10-30T19:28:19.955" v="343"/>
          <ac:spMkLst>
            <pc:docMk/>
            <pc:sldMk cId="1112169417" sldId="297"/>
            <ac:spMk id="42" creationId="{CD8B4F24-440B-49E9-B85D-733523DC064B}"/>
          </ac:spMkLst>
        </pc:spChg>
        <pc:spChg chg="add del">
          <ac:chgData name="#ZHAO YUXUAN#" userId="S::zhao0470@e.ntu.edu.sg::e4ed388a-954d-457f-b101-2522cb970770" providerId="AD" clId="Web-{E9BE0887-A830-CA26-D800-E1B33294D931}" dt="2023-10-30T19:28:24.439" v="347"/>
          <ac:spMkLst>
            <pc:docMk/>
            <pc:sldMk cId="1112169417" sldId="297"/>
            <ac:spMk id="47" creationId="{2B97F24A-32CE-4C1C-A50D-3016B394DCFB}"/>
          </ac:spMkLst>
        </pc:spChg>
        <pc:spChg chg="add del">
          <ac:chgData name="#ZHAO YUXUAN#" userId="S::zhao0470@e.ntu.edu.sg::e4ed388a-954d-457f-b101-2522cb970770" providerId="AD" clId="Web-{E9BE0887-A830-CA26-D800-E1B33294D931}" dt="2023-10-30T19:28:24.439" v="347"/>
          <ac:spMkLst>
            <pc:docMk/>
            <pc:sldMk cId="1112169417" sldId="297"/>
            <ac:spMk id="48" creationId="{6357EC4F-235E-4222-A36F-C7878ACE37F2}"/>
          </ac:spMkLst>
        </pc:spChg>
        <pc:spChg chg="add del">
          <ac:chgData name="#ZHAO YUXUAN#" userId="S::zhao0470@e.ntu.edu.sg::e4ed388a-954d-457f-b101-2522cb970770" providerId="AD" clId="Web-{E9BE0887-A830-CA26-D800-E1B33294D931}" dt="2023-10-30T19:28:32.986" v="349"/>
          <ac:spMkLst>
            <pc:docMk/>
            <pc:sldMk cId="1112169417" sldId="297"/>
            <ac:spMk id="50" creationId="{201CC55D-ED54-4C5C-95E6-10947BD1103B}"/>
          </ac:spMkLst>
        </pc:spChg>
        <pc:spChg chg="add del">
          <ac:chgData name="#ZHAO YUXUAN#" userId="S::zhao0470@e.ntu.edu.sg::e4ed388a-954d-457f-b101-2522cb970770" providerId="AD" clId="Web-{E9BE0887-A830-CA26-D800-E1B33294D931}" dt="2023-10-30T19:28:32.986" v="349"/>
          <ac:spMkLst>
            <pc:docMk/>
            <pc:sldMk cId="1112169417" sldId="297"/>
            <ac:spMk id="53" creationId="{C13237C8-E62C-4F0D-A318-BD6FB6C2D138}"/>
          </ac:spMkLst>
        </pc:spChg>
        <pc:spChg chg="add del">
          <ac:chgData name="#ZHAO YUXUAN#" userId="S::zhao0470@e.ntu.edu.sg::e4ed388a-954d-457f-b101-2522cb970770" providerId="AD" clId="Web-{E9BE0887-A830-CA26-D800-E1B33294D931}" dt="2023-10-30T19:28:32.986" v="349"/>
          <ac:spMkLst>
            <pc:docMk/>
            <pc:sldMk cId="1112169417" sldId="297"/>
            <ac:spMk id="54" creationId="{19C9EAEA-39D0-4B0E-A0EB-51E7B26740B1}"/>
          </ac:spMkLst>
        </pc:spChg>
        <pc:spChg chg="add del">
          <ac:chgData name="#ZHAO YUXUAN#" userId="S::zhao0470@e.ntu.edu.sg::e4ed388a-954d-457f-b101-2522cb970770" providerId="AD" clId="Web-{E9BE0887-A830-CA26-D800-E1B33294D931}" dt="2023-10-30T19:28:46.596" v="351"/>
          <ac:spMkLst>
            <pc:docMk/>
            <pc:sldMk cId="1112169417" sldId="297"/>
            <ac:spMk id="56" creationId="{058A14AF-9FB5-4CC7-BA35-E8E85D3EDF0E}"/>
          </ac:spMkLst>
        </pc:spChg>
        <pc:spChg chg="add del">
          <ac:chgData name="#ZHAO YUXUAN#" userId="S::zhao0470@e.ntu.edu.sg::e4ed388a-954d-457f-b101-2522cb970770" providerId="AD" clId="Web-{E9BE0887-A830-CA26-D800-E1B33294D931}" dt="2023-10-30T19:28:46.596" v="351"/>
          <ac:spMkLst>
            <pc:docMk/>
            <pc:sldMk cId="1112169417" sldId="297"/>
            <ac:spMk id="57" creationId="{3A9A4357-BD1D-4622-A4FE-766E6AB8DE84}"/>
          </ac:spMkLst>
        </pc:spChg>
        <pc:spChg chg="add del">
          <ac:chgData name="#ZHAO YUXUAN#" userId="S::zhao0470@e.ntu.edu.sg::e4ed388a-954d-457f-b101-2522cb970770" providerId="AD" clId="Web-{E9BE0887-A830-CA26-D800-E1B33294D931}" dt="2023-10-30T19:28:46.596" v="351"/>
          <ac:spMkLst>
            <pc:docMk/>
            <pc:sldMk cId="1112169417" sldId="297"/>
            <ac:spMk id="58" creationId="{E659831F-0D9A-4C63-9EBB-8435B85A440F}"/>
          </ac:spMkLst>
        </pc:spChg>
        <pc:spChg chg="add del">
          <ac:chgData name="#ZHAO YUXUAN#" userId="S::zhao0470@e.ntu.edu.sg::e4ed388a-954d-457f-b101-2522cb970770" providerId="AD" clId="Web-{E9BE0887-A830-CA26-D800-E1B33294D931}" dt="2023-10-30T19:28:46.596" v="351"/>
          <ac:spMkLst>
            <pc:docMk/>
            <pc:sldMk cId="1112169417" sldId="297"/>
            <ac:spMk id="59" creationId="{E6995CE5-F890-4ABA-82A2-26507CE8D2A3}"/>
          </ac:spMkLst>
        </pc:spChg>
        <pc:grpChg chg="add del">
          <ac:chgData name="#ZHAO YUXUAN#" userId="S::zhao0470@e.ntu.edu.sg::e4ed388a-954d-457f-b101-2522cb970770" providerId="AD" clId="Web-{E9BE0887-A830-CA26-D800-E1B33294D931}" dt="2023-10-30T19:28:22.251" v="345"/>
          <ac:grpSpMkLst>
            <pc:docMk/>
            <pc:sldMk cId="1112169417" sldId="297"/>
            <ac:grpSpMk id="44" creationId="{6258F736-B256-8039-9DC6-F4E49A5C5AD5}"/>
          </ac:grpSpMkLst>
        </pc:grpChg>
        <pc:grpChg chg="add del">
          <ac:chgData name="#ZHAO YUXUAN#" userId="S::zhao0470@e.ntu.edu.sg::e4ed388a-954d-457f-b101-2522cb970770" providerId="AD" clId="Web-{E9BE0887-A830-CA26-D800-E1B33294D931}" dt="2023-10-30T19:28:32.986" v="349"/>
          <ac:grpSpMkLst>
            <pc:docMk/>
            <pc:sldMk cId="1112169417" sldId="297"/>
            <ac:grpSpMk id="51" creationId="{1DE889C7-FAD6-4397-98E2-05D503484459}"/>
          </ac:grpSpMkLst>
        </pc:grpChg>
        <pc:picChg chg="add mod ord">
          <ac:chgData name="#ZHAO YUXUAN#" userId="S::zhao0470@e.ntu.edu.sg::e4ed388a-954d-457f-b101-2522cb970770" providerId="AD" clId="Web-{E9BE0887-A830-CA26-D800-E1B33294D931}" dt="2023-10-30T19:29:12.456" v="358" actId="14100"/>
          <ac:picMkLst>
            <pc:docMk/>
            <pc:sldMk cId="1112169417" sldId="297"/>
            <ac:picMk id="4" creationId="{C8EC875B-93F9-76B1-ED61-237D484DB4F8}"/>
          </ac:picMkLst>
        </pc:picChg>
        <pc:picChg chg="del">
          <ac:chgData name="#ZHAO YUXUAN#" userId="S::zhao0470@e.ntu.edu.sg::e4ed388a-954d-457f-b101-2522cb970770" providerId="AD" clId="Web-{E9BE0887-A830-CA26-D800-E1B33294D931}" dt="2023-10-30T19:27:06.155" v="331"/>
          <ac:picMkLst>
            <pc:docMk/>
            <pc:sldMk cId="1112169417" sldId="297"/>
            <ac:picMk id="5" creationId="{3A2AA792-4C70-D724-A7A8-59235CF58B09}"/>
          </ac:picMkLst>
        </pc:picChg>
      </pc:sldChg>
      <pc:sldChg chg="modSp add del replId">
        <pc:chgData name="#ZHAO YUXUAN#" userId="S::zhao0470@e.ntu.edu.sg::e4ed388a-954d-457f-b101-2522cb970770" providerId="AD" clId="Web-{E9BE0887-A830-CA26-D800-E1B33294D931}" dt="2023-10-30T19:16:49.055" v="318"/>
        <pc:sldMkLst>
          <pc:docMk/>
          <pc:sldMk cId="54124123" sldId="298"/>
        </pc:sldMkLst>
        <pc:spChg chg="mod">
          <ac:chgData name="#ZHAO YUXUAN#" userId="S::zhao0470@e.ntu.edu.sg::e4ed388a-954d-457f-b101-2522cb970770" providerId="AD" clId="Web-{E9BE0887-A830-CA26-D800-E1B33294D931}" dt="2023-10-30T19:16:46.227" v="317" actId="20577"/>
          <ac:spMkLst>
            <pc:docMk/>
            <pc:sldMk cId="54124123" sldId="298"/>
            <ac:spMk id="6" creationId="{D24A72B6-6458-A36A-978F-5AD01712C6D4}"/>
          </ac:spMkLst>
        </pc:spChg>
      </pc:sldChg>
    </pc:docChg>
  </pc:docChgLst>
  <pc:docChgLst>
    <pc:chgData name="#ZHENG SUTONG#" userId="S::szheng017@e.ntu.edu.sg::95e9fd39-cea5-4056-bb41-bdd0561aa149" providerId="AD" clId="Web-{B1A4CC81-3A4F-5993-5A21-1A4B50FF498E}"/>
    <pc:docChg chg="modSld">
      <pc:chgData name="#ZHENG SUTONG#" userId="S::szheng017@e.ntu.edu.sg::95e9fd39-cea5-4056-bb41-bdd0561aa149" providerId="AD" clId="Web-{B1A4CC81-3A4F-5993-5A21-1A4B50FF498E}" dt="2023-10-31T09:07:10.429" v="171"/>
      <pc:docMkLst>
        <pc:docMk/>
      </pc:docMkLst>
      <pc:sldChg chg="modSp">
        <pc:chgData name="#ZHENG SUTONG#" userId="S::szheng017@e.ntu.edu.sg::95e9fd39-cea5-4056-bb41-bdd0561aa149" providerId="AD" clId="Web-{B1A4CC81-3A4F-5993-5A21-1A4B50FF498E}" dt="2023-10-31T09:04:16.610" v="131"/>
        <pc:sldMkLst>
          <pc:docMk/>
          <pc:sldMk cId="366033859" sldId="270"/>
        </pc:sldMkLst>
        <pc:spChg chg="mod">
          <ac:chgData name="#ZHENG SUTONG#" userId="S::szheng017@e.ntu.edu.sg::95e9fd39-cea5-4056-bb41-bdd0561aa149" providerId="AD" clId="Web-{B1A4CC81-3A4F-5993-5A21-1A4B50FF498E}" dt="2023-10-31T09:01:31.714" v="9" actId="20577"/>
          <ac:spMkLst>
            <pc:docMk/>
            <pc:sldMk cId="366033859" sldId="270"/>
            <ac:spMk id="7" creationId="{9A2CABFD-8B5F-9307-098C-4160473BD0EB}"/>
          </ac:spMkLst>
        </pc:spChg>
        <pc:graphicFrameChg chg="mod modGraphic">
          <ac:chgData name="#ZHENG SUTONG#" userId="S::szheng017@e.ntu.edu.sg::95e9fd39-cea5-4056-bb41-bdd0561aa149" providerId="AD" clId="Web-{B1A4CC81-3A4F-5993-5A21-1A4B50FF498E}" dt="2023-10-31T09:04:16.610" v="131"/>
          <ac:graphicFrameMkLst>
            <pc:docMk/>
            <pc:sldMk cId="366033859" sldId="270"/>
            <ac:graphicFrameMk id="5" creationId="{8BA0EF51-4D41-763D-E837-CA6694135494}"/>
          </ac:graphicFrameMkLst>
        </pc:graphicFrameChg>
      </pc:sldChg>
      <pc:sldChg chg="modSp">
        <pc:chgData name="#ZHENG SUTONG#" userId="S::szheng017@e.ntu.edu.sg::95e9fd39-cea5-4056-bb41-bdd0561aa149" providerId="AD" clId="Web-{B1A4CC81-3A4F-5993-5A21-1A4B50FF498E}" dt="2023-10-31T09:07:10.429" v="171"/>
        <pc:sldMkLst>
          <pc:docMk/>
          <pc:sldMk cId="4146513499" sldId="272"/>
        </pc:sldMkLst>
        <pc:graphicFrameChg chg="mod modGraphic">
          <ac:chgData name="#ZHENG SUTONG#" userId="S::szheng017@e.ntu.edu.sg::95e9fd39-cea5-4056-bb41-bdd0561aa149" providerId="AD" clId="Web-{B1A4CC81-3A4F-5993-5A21-1A4B50FF498E}" dt="2023-10-31T09:07:10.429" v="171"/>
          <ac:graphicFrameMkLst>
            <pc:docMk/>
            <pc:sldMk cId="4146513499" sldId="272"/>
            <ac:graphicFrameMk id="6" creationId="{46F0016D-3CD5-C0B6-0C01-DFC13B1CED3B}"/>
          </ac:graphicFrameMkLst>
        </pc:graphicFrameChg>
      </pc:sldChg>
    </pc:docChg>
  </pc:docChgLst>
  <pc:docChgLst>
    <pc:chgData name="#LI XIUZE#" userId="S::xli108@e.ntu.edu.sg::a7ea9bea-5eb3-4d75-a79e-1370e10d20e8" providerId="AD" clId="Web-{BA06DDBC-2FBF-2086-C2DD-AAEA33B15079}"/>
    <pc:docChg chg="sldOrd">
      <pc:chgData name="#LI XIUZE#" userId="S::xli108@e.ntu.edu.sg::a7ea9bea-5eb3-4d75-a79e-1370e10d20e8" providerId="AD" clId="Web-{BA06DDBC-2FBF-2086-C2DD-AAEA33B15079}" dt="2023-10-31T02:56:30.240" v="0"/>
      <pc:docMkLst>
        <pc:docMk/>
      </pc:docMkLst>
      <pc:sldChg chg="ord">
        <pc:chgData name="#LI XIUZE#" userId="S::xli108@e.ntu.edu.sg::a7ea9bea-5eb3-4d75-a79e-1370e10d20e8" providerId="AD" clId="Web-{BA06DDBC-2FBF-2086-C2DD-AAEA33B15079}" dt="2023-10-31T02:56:30.240" v="0"/>
        <pc:sldMkLst>
          <pc:docMk/>
          <pc:sldMk cId="1095767116" sldId="286"/>
        </pc:sldMkLst>
      </pc:sldChg>
    </pc:docChg>
  </pc:docChgLst>
  <pc:docChgLst>
    <pc:chgData name="#LI YIWEI#" userId="S::li0017ei@e.ntu.edu.sg::b63b25fb-d670-4b56-999d-4c516355a14f" providerId="AD" clId="Web-{7C95B292-40B0-87C4-27AF-97EEA0ACC035}"/>
    <pc:docChg chg="sldOrd">
      <pc:chgData name="#LI YIWEI#" userId="S::li0017ei@e.ntu.edu.sg::b63b25fb-d670-4b56-999d-4c516355a14f" providerId="AD" clId="Web-{7C95B292-40B0-87C4-27AF-97EEA0ACC035}" dt="2023-10-31T04:49:28.963" v="0"/>
      <pc:docMkLst>
        <pc:docMk/>
      </pc:docMkLst>
      <pc:sldChg chg="ord">
        <pc:chgData name="#LI YIWEI#" userId="S::li0017ei@e.ntu.edu.sg::b63b25fb-d670-4b56-999d-4c516355a14f" providerId="AD" clId="Web-{7C95B292-40B0-87C4-27AF-97EEA0ACC035}" dt="2023-10-31T04:49:28.963" v="0"/>
        <pc:sldMkLst>
          <pc:docMk/>
          <pc:sldMk cId="3717002727" sldId="281"/>
        </pc:sldMkLst>
      </pc:sldChg>
    </pc:docChg>
  </pc:docChgLst>
  <pc:docChgLst>
    <pc:chgData name="#LI YIWEI#" userId="S::li0017ei@e.ntu.edu.sg::b63b25fb-d670-4b56-999d-4c516355a14f" providerId="AD" clId="Web-{4A860CE2-D822-356D-EC78-F167D2E97B4E}"/>
    <pc:docChg chg="modSld">
      <pc:chgData name="#LI YIWEI#" userId="S::li0017ei@e.ntu.edu.sg::b63b25fb-d670-4b56-999d-4c516355a14f" providerId="AD" clId="Web-{4A860CE2-D822-356D-EC78-F167D2E97B4E}" dt="2023-11-07T14:41:52.827" v="3"/>
      <pc:docMkLst>
        <pc:docMk/>
      </pc:docMkLst>
      <pc:sldChg chg="modSp">
        <pc:chgData name="#LI YIWEI#" userId="S::li0017ei@e.ntu.edu.sg::b63b25fb-d670-4b56-999d-4c516355a14f" providerId="AD" clId="Web-{4A860CE2-D822-356D-EC78-F167D2E97B4E}" dt="2023-11-07T14:41:52.827" v="3"/>
        <pc:sldMkLst>
          <pc:docMk/>
          <pc:sldMk cId="4173544080" sldId="287"/>
        </pc:sldMkLst>
        <pc:graphicFrameChg chg="mod modGraphic">
          <ac:chgData name="#LI YIWEI#" userId="S::li0017ei@e.ntu.edu.sg::b63b25fb-d670-4b56-999d-4c516355a14f" providerId="AD" clId="Web-{4A860CE2-D822-356D-EC78-F167D2E97B4E}" dt="2023-11-07T14:41:52.827" v="3"/>
          <ac:graphicFrameMkLst>
            <pc:docMk/>
            <pc:sldMk cId="4173544080" sldId="287"/>
            <ac:graphicFrameMk id="4" creationId="{2C646467-0046-7D78-6BF7-DCADA53F5D4D}"/>
          </ac:graphicFrameMkLst>
        </pc:graphicFrameChg>
      </pc:sldChg>
    </pc:docChg>
  </pc:docChgLst>
  <pc:docChgLst>
    <pc:chgData name="#LI XIUZE#" userId="S::xli108@e.ntu.edu.sg::a7ea9bea-5eb3-4d75-a79e-1370e10d20e8" providerId="AD" clId="Web-{4F166104-F1E0-07C1-3FCF-CAE2525CFC99}"/>
    <pc:docChg chg="modSld">
      <pc:chgData name="#LI XIUZE#" userId="S::xli108@e.ntu.edu.sg::a7ea9bea-5eb3-4d75-a79e-1370e10d20e8" providerId="AD" clId="Web-{4F166104-F1E0-07C1-3FCF-CAE2525CFC99}" dt="2023-10-31T02:44:59.768" v="0" actId="20577"/>
      <pc:docMkLst>
        <pc:docMk/>
      </pc:docMkLst>
      <pc:sldChg chg="modSp">
        <pc:chgData name="#LI XIUZE#" userId="S::xli108@e.ntu.edu.sg::a7ea9bea-5eb3-4d75-a79e-1370e10d20e8" providerId="AD" clId="Web-{4F166104-F1E0-07C1-3FCF-CAE2525CFC99}" dt="2023-10-31T02:44:59.768" v="0" actId="20577"/>
        <pc:sldMkLst>
          <pc:docMk/>
          <pc:sldMk cId="976189925" sldId="275"/>
        </pc:sldMkLst>
        <pc:spChg chg="mod">
          <ac:chgData name="#LI XIUZE#" userId="S::xli108@e.ntu.edu.sg::a7ea9bea-5eb3-4d75-a79e-1370e10d20e8" providerId="AD" clId="Web-{4F166104-F1E0-07C1-3FCF-CAE2525CFC99}" dt="2023-10-31T02:44:59.768" v="0" actId="20577"/>
          <ac:spMkLst>
            <pc:docMk/>
            <pc:sldMk cId="976189925" sldId="275"/>
            <ac:spMk id="4" creationId="{AF2C95C6-CE08-1418-9E3F-4F2E57A9A563}"/>
          </ac:spMkLst>
        </pc:spChg>
      </pc:sldChg>
    </pc:docChg>
  </pc:docChgLst>
  <pc:docChgLst>
    <pc:chgData name="#LI YIWEI#" userId="S::li0017ei@e.ntu.edu.sg::b63b25fb-d670-4b56-999d-4c516355a14f" providerId="AD" clId="Web-{D6E981D9-3CC4-9754-C5AE-6B687EAFB85F}"/>
    <pc:docChg chg="modSld">
      <pc:chgData name="#LI YIWEI#" userId="S::li0017ei@e.ntu.edu.sg::b63b25fb-d670-4b56-999d-4c516355a14f" providerId="AD" clId="Web-{D6E981D9-3CC4-9754-C5AE-6B687EAFB85F}" dt="2023-10-31T02:38:22.998" v="8" actId="20577"/>
      <pc:docMkLst>
        <pc:docMk/>
      </pc:docMkLst>
      <pc:sldChg chg="modSp">
        <pc:chgData name="#LI YIWEI#" userId="S::li0017ei@e.ntu.edu.sg::b63b25fb-d670-4b56-999d-4c516355a14f" providerId="AD" clId="Web-{D6E981D9-3CC4-9754-C5AE-6B687EAFB85F}" dt="2023-10-31T02:38:22.998" v="8" actId="20577"/>
        <pc:sldMkLst>
          <pc:docMk/>
          <pc:sldMk cId="976189925" sldId="275"/>
        </pc:sldMkLst>
        <pc:spChg chg="mod">
          <ac:chgData name="#LI YIWEI#" userId="S::li0017ei@e.ntu.edu.sg::b63b25fb-d670-4b56-999d-4c516355a14f" providerId="AD" clId="Web-{D6E981D9-3CC4-9754-C5AE-6B687EAFB85F}" dt="2023-10-31T02:38:22.998" v="8" actId="20577"/>
          <ac:spMkLst>
            <pc:docMk/>
            <pc:sldMk cId="976189925" sldId="275"/>
            <ac:spMk id="4" creationId="{AF2C95C6-CE08-1418-9E3F-4F2E57A9A563}"/>
          </ac:spMkLst>
        </pc:spChg>
      </pc:sldChg>
    </pc:docChg>
  </pc:docChgLst>
  <pc:docChgLst>
    <pc:chgData name="#LI YIWEI#" userId="S::li0017ei@e.ntu.edu.sg::b63b25fb-d670-4b56-999d-4c516355a14f" providerId="AD" clId="Web-{A47F58E5-0818-CFE1-AB3B-2DDE81404B31}"/>
    <pc:docChg chg="modSld">
      <pc:chgData name="#LI YIWEI#" userId="S::li0017ei@e.ntu.edu.sg::b63b25fb-d670-4b56-999d-4c516355a14f" providerId="AD" clId="Web-{A47F58E5-0818-CFE1-AB3B-2DDE81404B31}" dt="2023-11-07T14:51:30.079" v="1" actId="1076"/>
      <pc:docMkLst>
        <pc:docMk/>
      </pc:docMkLst>
      <pc:sldChg chg="modSp">
        <pc:chgData name="#LI YIWEI#" userId="S::li0017ei@e.ntu.edu.sg::b63b25fb-d670-4b56-999d-4c516355a14f" providerId="AD" clId="Web-{A47F58E5-0818-CFE1-AB3B-2DDE81404B31}" dt="2023-11-07T14:51:30.079" v="1" actId="1076"/>
        <pc:sldMkLst>
          <pc:docMk/>
          <pc:sldMk cId="109857222" sldId="256"/>
        </pc:sldMkLst>
        <pc:spChg chg="mod">
          <ac:chgData name="#LI YIWEI#" userId="S::li0017ei@e.ntu.edu.sg::b63b25fb-d670-4b56-999d-4c516355a14f" providerId="AD" clId="Web-{A47F58E5-0818-CFE1-AB3B-2DDE81404B31}" dt="2023-11-07T14:51:30.079" v="1" actId="1076"/>
          <ac:spMkLst>
            <pc:docMk/>
            <pc:sldMk cId="109857222" sldId="256"/>
            <ac:spMk id="4" creationId="{856E57E6-32DD-9633-FC35-00EDCE2F3C2C}"/>
          </ac:spMkLst>
        </pc:spChg>
      </pc:sldChg>
    </pc:docChg>
  </pc:docChgLst>
  <pc:docChgLst>
    <pc:chgData name="#ZHENG SUTONG#" userId="S::szheng017@e.ntu.edu.sg::95e9fd39-cea5-4056-bb41-bdd0561aa149" providerId="AD" clId="Web-{F8BA223B-65F4-BCBC-CE2C-315E422FF67F}"/>
    <pc:docChg chg="addSld modSld">
      <pc:chgData name="#ZHENG SUTONG#" userId="S::szheng017@e.ntu.edu.sg::95e9fd39-cea5-4056-bb41-bdd0561aa149" providerId="AD" clId="Web-{F8BA223B-65F4-BCBC-CE2C-315E422FF67F}" dt="2023-10-30T10:55:26.223" v="508"/>
      <pc:docMkLst>
        <pc:docMk/>
      </pc:docMkLst>
      <pc:sldChg chg="addSp delSp modSp">
        <pc:chgData name="#ZHENG SUTONG#" userId="S::szheng017@e.ntu.edu.sg::95e9fd39-cea5-4056-bb41-bdd0561aa149" providerId="AD" clId="Web-{F8BA223B-65F4-BCBC-CE2C-315E422FF67F}" dt="2023-10-30T10:55:26.223" v="508"/>
        <pc:sldMkLst>
          <pc:docMk/>
          <pc:sldMk cId="109857222" sldId="256"/>
        </pc:sldMkLst>
        <pc:spChg chg="mod">
          <ac:chgData name="#ZHENG SUTONG#" userId="S::szheng017@e.ntu.edu.sg::95e9fd39-cea5-4056-bb41-bdd0561aa149" providerId="AD" clId="Web-{F8BA223B-65F4-BCBC-CE2C-315E422FF67F}" dt="2023-10-30T10:54:54.644" v="502" actId="20577"/>
          <ac:spMkLst>
            <pc:docMk/>
            <pc:sldMk cId="109857222" sldId="256"/>
            <ac:spMk id="2" creationId="{00000000-0000-0000-0000-000000000000}"/>
          </ac:spMkLst>
        </pc:spChg>
        <pc:spChg chg="del mod">
          <ac:chgData name="#ZHENG SUTONG#" userId="S::szheng017@e.ntu.edu.sg::95e9fd39-cea5-4056-bb41-bdd0561aa149" providerId="AD" clId="Web-{F8BA223B-65F4-BCBC-CE2C-315E422FF67F}" dt="2023-10-30T10:55:22.926" v="507"/>
          <ac:spMkLst>
            <pc:docMk/>
            <pc:sldMk cId="109857222" sldId="256"/>
            <ac:spMk id="3" creationId="{00000000-0000-0000-0000-000000000000}"/>
          </ac:spMkLst>
        </pc:spChg>
        <pc:spChg chg="mod">
          <ac:chgData name="#ZHENG SUTONG#" userId="S::szheng017@e.ntu.edu.sg::95e9fd39-cea5-4056-bb41-bdd0561aa149" providerId="AD" clId="Web-{F8BA223B-65F4-BCBC-CE2C-315E422FF67F}" dt="2023-10-30T10:55:13.910" v="506" actId="1076"/>
          <ac:spMkLst>
            <pc:docMk/>
            <pc:sldMk cId="109857222" sldId="256"/>
            <ac:spMk id="4" creationId="{856E57E6-32DD-9633-FC35-00EDCE2F3C2C}"/>
          </ac:spMkLst>
        </pc:spChg>
        <pc:spChg chg="add del mod">
          <ac:chgData name="#ZHENG SUTONG#" userId="S::szheng017@e.ntu.edu.sg::95e9fd39-cea5-4056-bb41-bdd0561aa149" providerId="AD" clId="Web-{F8BA223B-65F4-BCBC-CE2C-315E422FF67F}" dt="2023-10-30T10:55:26.223" v="508"/>
          <ac:spMkLst>
            <pc:docMk/>
            <pc:sldMk cId="109857222" sldId="256"/>
            <ac:spMk id="6" creationId="{9FCAA693-33BF-9C35-0970-52CCE68609BA}"/>
          </ac:spMkLst>
        </pc:spChg>
      </pc:sldChg>
      <pc:sldChg chg="modSp">
        <pc:chgData name="#ZHENG SUTONG#" userId="S::szheng017@e.ntu.edu.sg::95e9fd39-cea5-4056-bb41-bdd0561aa149" providerId="AD" clId="Web-{F8BA223B-65F4-BCBC-CE2C-315E422FF67F}" dt="2023-10-30T10:21:54.783" v="187"/>
        <pc:sldMkLst>
          <pc:docMk/>
          <pc:sldMk cId="1539881209" sldId="267"/>
        </pc:sldMkLst>
        <pc:spChg chg="mod">
          <ac:chgData name="#ZHENG SUTONG#" userId="S::szheng017@e.ntu.edu.sg::95e9fd39-cea5-4056-bb41-bdd0561aa149" providerId="AD" clId="Web-{F8BA223B-65F4-BCBC-CE2C-315E422FF67F}" dt="2023-10-30T10:20:23.546" v="170" actId="14100"/>
          <ac:spMkLst>
            <pc:docMk/>
            <pc:sldMk cId="1539881209" sldId="267"/>
            <ac:spMk id="2" creationId="{45904721-80D7-193D-AD5A-73BE0930E449}"/>
          </ac:spMkLst>
        </pc:spChg>
        <pc:graphicFrameChg chg="mod modGraphic">
          <ac:chgData name="#ZHENG SUTONG#" userId="S::szheng017@e.ntu.edu.sg::95e9fd39-cea5-4056-bb41-bdd0561aa149" providerId="AD" clId="Web-{F8BA223B-65F4-BCBC-CE2C-315E422FF67F}" dt="2023-10-30T10:21:54.783" v="187"/>
          <ac:graphicFrameMkLst>
            <pc:docMk/>
            <pc:sldMk cId="1539881209" sldId="267"/>
            <ac:graphicFrameMk id="6" creationId="{E6A06B85-1EA7-88FF-5976-3338D8FB1090}"/>
          </ac:graphicFrameMkLst>
        </pc:graphicFrameChg>
      </pc:sldChg>
      <pc:sldChg chg="addSp delSp modSp">
        <pc:chgData name="#ZHENG SUTONG#" userId="S::szheng017@e.ntu.edu.sg::95e9fd39-cea5-4056-bb41-bdd0561aa149" providerId="AD" clId="Web-{F8BA223B-65F4-BCBC-CE2C-315E422FF67F}" dt="2023-10-30T10:45:46.177" v="486" actId="14100"/>
        <pc:sldMkLst>
          <pc:docMk/>
          <pc:sldMk cId="1802438113" sldId="273"/>
        </pc:sldMkLst>
        <pc:spChg chg="del">
          <ac:chgData name="#ZHENG SUTONG#" userId="S::szheng017@e.ntu.edu.sg::95e9fd39-cea5-4056-bb41-bdd0561aa149" providerId="AD" clId="Web-{F8BA223B-65F4-BCBC-CE2C-315E422FF67F}" dt="2023-10-30T10:42:01.688" v="313"/>
          <ac:spMkLst>
            <pc:docMk/>
            <pc:sldMk cId="1802438113" sldId="273"/>
            <ac:spMk id="3" creationId="{30FF7910-CAEE-80D4-441C-38981D2C9483}"/>
          </ac:spMkLst>
        </pc:spChg>
        <pc:spChg chg="add mod">
          <ac:chgData name="#ZHENG SUTONG#" userId="S::szheng017@e.ntu.edu.sg::95e9fd39-cea5-4056-bb41-bdd0561aa149" providerId="AD" clId="Web-{F8BA223B-65F4-BCBC-CE2C-315E422FF67F}" dt="2023-10-30T10:45:46.177" v="486" actId="14100"/>
          <ac:spMkLst>
            <pc:docMk/>
            <pc:sldMk cId="1802438113" sldId="273"/>
            <ac:spMk id="5" creationId="{8CD7394D-4E29-8EF7-D8F2-539DDCECB0BE}"/>
          </ac:spMkLst>
        </pc:spChg>
        <pc:picChg chg="add mod ord">
          <ac:chgData name="#ZHENG SUTONG#" userId="S::szheng017@e.ntu.edu.sg::95e9fd39-cea5-4056-bb41-bdd0561aa149" providerId="AD" clId="Web-{F8BA223B-65F4-BCBC-CE2C-315E422FF67F}" dt="2023-10-30T10:42:25.610" v="316" actId="1076"/>
          <ac:picMkLst>
            <pc:docMk/>
            <pc:sldMk cId="1802438113" sldId="273"/>
            <ac:picMk id="4" creationId="{ADAF40C9-9B5C-76BB-7412-674DDE5FAC7A}"/>
          </ac:picMkLst>
        </pc:picChg>
      </pc:sldChg>
      <pc:sldChg chg="addSp delSp modSp new mod setBg">
        <pc:chgData name="#ZHENG SUTONG#" userId="S::szheng017@e.ntu.edu.sg::95e9fd39-cea5-4056-bb41-bdd0561aa149" providerId="AD" clId="Web-{F8BA223B-65F4-BCBC-CE2C-315E422FF67F}" dt="2023-10-30T10:28:15.198" v="312" actId="20577"/>
        <pc:sldMkLst>
          <pc:docMk/>
          <pc:sldMk cId="2177254466" sldId="284"/>
        </pc:sldMkLst>
        <pc:spChg chg="mod">
          <ac:chgData name="#ZHENG SUTONG#" userId="S::szheng017@e.ntu.edu.sg::95e9fd39-cea5-4056-bb41-bdd0561aa149" providerId="AD" clId="Web-{F8BA223B-65F4-BCBC-CE2C-315E422FF67F}" dt="2023-10-30T10:05:05.070" v="36" actId="1076"/>
          <ac:spMkLst>
            <pc:docMk/>
            <pc:sldMk cId="2177254466" sldId="284"/>
            <ac:spMk id="2" creationId="{123C4B5E-4199-AD46-A3AF-8B6360E55D63}"/>
          </ac:spMkLst>
        </pc:spChg>
        <pc:spChg chg="del">
          <ac:chgData name="#ZHENG SUTONG#" userId="S::szheng017@e.ntu.edu.sg::95e9fd39-cea5-4056-bb41-bdd0561aa149" providerId="AD" clId="Web-{F8BA223B-65F4-BCBC-CE2C-315E422FF67F}" dt="2023-10-30T10:04:27.491" v="28"/>
          <ac:spMkLst>
            <pc:docMk/>
            <pc:sldMk cId="2177254466" sldId="284"/>
            <ac:spMk id="3" creationId="{C614CCF9-637D-AB38-AE53-CD28F23FECA1}"/>
          </ac:spMkLst>
        </pc:spChg>
        <pc:spChg chg="add mod">
          <ac:chgData name="#ZHENG SUTONG#" userId="S::szheng017@e.ntu.edu.sg::95e9fd39-cea5-4056-bb41-bdd0561aa149" providerId="AD" clId="Web-{F8BA223B-65F4-BCBC-CE2C-315E422FF67F}" dt="2023-10-30T10:28:15.198" v="312" actId="20577"/>
          <ac:spMkLst>
            <pc:docMk/>
            <pc:sldMk cId="2177254466" sldId="284"/>
            <ac:spMk id="6" creationId="{7D8068D1-38CB-C4B6-FC34-F5B1FF00F3FF}"/>
          </ac:spMkLst>
        </pc:spChg>
        <pc:spChg chg="add del">
          <ac:chgData name="#ZHENG SUTONG#" userId="S::szheng017@e.ntu.edu.sg::95e9fd39-cea5-4056-bb41-bdd0561aa149" providerId="AD" clId="Web-{F8BA223B-65F4-BCBC-CE2C-315E422FF67F}" dt="2023-10-30T10:04:34.961" v="30"/>
          <ac:spMkLst>
            <pc:docMk/>
            <pc:sldMk cId="2177254466" sldId="284"/>
            <ac:spMk id="10" creationId="{7301F447-EEF7-48F5-AF73-7566EE7F64AD}"/>
          </ac:spMkLst>
        </pc:spChg>
        <pc:spChg chg="add del">
          <ac:chgData name="#ZHENG SUTONG#" userId="S::szheng017@e.ntu.edu.sg::95e9fd39-cea5-4056-bb41-bdd0561aa149" providerId="AD" clId="Web-{F8BA223B-65F4-BCBC-CE2C-315E422FF67F}" dt="2023-10-30T10:04:34.961" v="30"/>
          <ac:spMkLst>
            <pc:docMk/>
            <pc:sldMk cId="2177254466" sldId="284"/>
            <ac:spMk id="12" creationId="{F7117410-A2A4-4085-9ADC-46744551DBDE}"/>
          </ac:spMkLst>
        </pc:spChg>
        <pc:spChg chg="add del">
          <ac:chgData name="#ZHENG SUTONG#" userId="S::szheng017@e.ntu.edu.sg::95e9fd39-cea5-4056-bb41-bdd0561aa149" providerId="AD" clId="Web-{F8BA223B-65F4-BCBC-CE2C-315E422FF67F}" dt="2023-10-30T10:04:34.961" v="30"/>
          <ac:spMkLst>
            <pc:docMk/>
            <pc:sldMk cId="2177254466" sldId="284"/>
            <ac:spMk id="14" creationId="{99F74EB5-E547-4FB4-95F5-BCC788F3C4A0}"/>
          </ac:spMkLst>
        </pc:spChg>
        <pc:spChg chg="add del">
          <ac:chgData name="#ZHENG SUTONG#" userId="S::szheng017@e.ntu.edu.sg::95e9fd39-cea5-4056-bb41-bdd0561aa149" providerId="AD" clId="Web-{F8BA223B-65F4-BCBC-CE2C-315E422FF67F}" dt="2023-10-30T10:04:37.086" v="32"/>
          <ac:spMkLst>
            <pc:docMk/>
            <pc:sldMk cId="2177254466" sldId="284"/>
            <ac:spMk id="16" creationId="{53B021B3-DE93-4AB7-8A18-CF5F1CED88B8}"/>
          </ac:spMkLst>
        </pc:spChg>
        <pc:spChg chg="add del">
          <ac:chgData name="#ZHENG SUTONG#" userId="S::szheng017@e.ntu.edu.sg::95e9fd39-cea5-4056-bb41-bdd0561aa149" providerId="AD" clId="Web-{F8BA223B-65F4-BCBC-CE2C-315E422FF67F}" dt="2023-10-30T10:04:37.086" v="32"/>
          <ac:spMkLst>
            <pc:docMk/>
            <pc:sldMk cId="2177254466" sldId="284"/>
            <ac:spMk id="17" creationId="{52D502E5-F6B4-4D58-B4AE-FC466FF15EE8}"/>
          </ac:spMkLst>
        </pc:spChg>
        <pc:spChg chg="add del">
          <ac:chgData name="#ZHENG SUTONG#" userId="S::szheng017@e.ntu.edu.sg::95e9fd39-cea5-4056-bb41-bdd0561aa149" providerId="AD" clId="Web-{F8BA223B-65F4-BCBC-CE2C-315E422FF67F}" dt="2023-10-30T10:04:37.086" v="32"/>
          <ac:spMkLst>
            <pc:docMk/>
            <pc:sldMk cId="2177254466" sldId="284"/>
            <ac:spMk id="18" creationId="{9DECDBF4-02B6-4BB4-B65B-B8107AD6A9E8}"/>
          </ac:spMkLst>
        </pc:spChg>
        <pc:spChg chg="add del">
          <ac:chgData name="#ZHENG SUTONG#" userId="S::szheng017@e.ntu.edu.sg::95e9fd39-cea5-4056-bb41-bdd0561aa149" providerId="AD" clId="Web-{F8BA223B-65F4-BCBC-CE2C-315E422FF67F}" dt="2023-10-30T10:04:58.804" v="34"/>
          <ac:spMkLst>
            <pc:docMk/>
            <pc:sldMk cId="2177254466" sldId="284"/>
            <ac:spMk id="20" creationId="{56E9B3E6-E277-4D68-BA48-9CB43FFBD6E2}"/>
          </ac:spMkLst>
        </pc:spChg>
        <pc:spChg chg="add del">
          <ac:chgData name="#ZHENG SUTONG#" userId="S::szheng017@e.ntu.edu.sg::95e9fd39-cea5-4056-bb41-bdd0561aa149" providerId="AD" clId="Web-{F8BA223B-65F4-BCBC-CE2C-315E422FF67F}" dt="2023-10-30T10:04:58.804" v="34"/>
          <ac:spMkLst>
            <pc:docMk/>
            <pc:sldMk cId="2177254466" sldId="284"/>
            <ac:spMk id="23" creationId="{D5B0017B-2ECA-49AF-B397-DC140825DF8D}"/>
          </ac:spMkLst>
        </pc:spChg>
        <pc:spChg chg="add">
          <ac:chgData name="#ZHENG SUTONG#" userId="S::szheng017@e.ntu.edu.sg::95e9fd39-cea5-4056-bb41-bdd0561aa149" providerId="AD" clId="Web-{F8BA223B-65F4-BCBC-CE2C-315E422FF67F}" dt="2023-10-30T10:04:58.898" v="35"/>
          <ac:spMkLst>
            <pc:docMk/>
            <pc:sldMk cId="2177254466" sldId="284"/>
            <ac:spMk id="25" creationId="{0DEDCC5D-8B8A-40DB-BE90-A3AA27C64A78}"/>
          </ac:spMkLst>
        </pc:spChg>
        <pc:spChg chg="add">
          <ac:chgData name="#ZHENG SUTONG#" userId="S::szheng017@e.ntu.edu.sg::95e9fd39-cea5-4056-bb41-bdd0561aa149" providerId="AD" clId="Web-{F8BA223B-65F4-BCBC-CE2C-315E422FF67F}" dt="2023-10-30T10:04:58.898" v="35"/>
          <ac:spMkLst>
            <pc:docMk/>
            <pc:sldMk cId="2177254466" sldId="284"/>
            <ac:spMk id="28" creationId="{CBC4F608-B4B8-48C3-9572-C0F061B1CD99}"/>
          </ac:spMkLst>
        </pc:spChg>
        <pc:grpChg chg="add del">
          <ac:chgData name="#ZHENG SUTONG#" userId="S::szheng017@e.ntu.edu.sg::95e9fd39-cea5-4056-bb41-bdd0561aa149" providerId="AD" clId="Web-{F8BA223B-65F4-BCBC-CE2C-315E422FF67F}" dt="2023-10-30T10:04:58.804" v="34"/>
          <ac:grpSpMkLst>
            <pc:docMk/>
            <pc:sldMk cId="2177254466" sldId="284"/>
            <ac:grpSpMk id="21" creationId="{AE1C45F0-260A-458C-96ED-C1F6D2151219}"/>
          </ac:grpSpMkLst>
        </pc:grpChg>
        <pc:grpChg chg="add">
          <ac:chgData name="#ZHENG SUTONG#" userId="S::szheng017@e.ntu.edu.sg::95e9fd39-cea5-4056-bb41-bdd0561aa149" providerId="AD" clId="Web-{F8BA223B-65F4-BCBC-CE2C-315E422FF67F}" dt="2023-10-30T10:04:58.898" v="35"/>
          <ac:grpSpMkLst>
            <pc:docMk/>
            <pc:sldMk cId="2177254466" sldId="284"/>
            <ac:grpSpMk id="26" creationId="{65167ED7-6315-43AB-B1B6-C326D5FD8F84}"/>
          </ac:grpSpMkLst>
        </pc:grpChg>
        <pc:graphicFrameChg chg="add mod ord modGraphic">
          <ac:chgData name="#ZHENG SUTONG#" userId="S::szheng017@e.ntu.edu.sg::95e9fd39-cea5-4056-bb41-bdd0561aa149" providerId="AD" clId="Web-{F8BA223B-65F4-BCBC-CE2C-315E422FF67F}" dt="2023-10-30T10:25:34.694" v="237"/>
          <ac:graphicFrameMkLst>
            <pc:docMk/>
            <pc:sldMk cId="2177254466" sldId="284"/>
            <ac:graphicFrameMk id="5" creationId="{5D58AB91-F2BF-C587-F0BF-AE6463497C33}"/>
          </ac:graphicFrameMkLst>
        </pc:graphicFrameChg>
        <pc:cxnChg chg="add del">
          <ac:chgData name="#ZHENG SUTONG#" userId="S::szheng017@e.ntu.edu.sg::95e9fd39-cea5-4056-bb41-bdd0561aa149" providerId="AD" clId="Web-{F8BA223B-65F4-BCBC-CE2C-315E422FF67F}" dt="2023-10-30T10:04:58.804" v="34"/>
          <ac:cxnSpMkLst>
            <pc:docMk/>
            <pc:sldMk cId="2177254466" sldId="284"/>
            <ac:cxnSpMk id="19" creationId="{6CF1BAF6-AD41-4082-B212-8A1F9A2E8779}"/>
          </ac:cxnSpMkLst>
        </pc:cxnChg>
      </pc:sldChg>
    </pc:docChg>
  </pc:docChgLst>
  <pc:docChgLst>
    <pc:chgData name="#LI YIWEI#" userId="S::li0017ei@e.ntu.edu.sg::b63b25fb-d670-4b56-999d-4c516355a14f" providerId="AD" clId="Web-{1CBF851B-36A7-4908-51E7-F15248FA03E9}"/>
    <pc:docChg chg="sldOrd">
      <pc:chgData name="#LI YIWEI#" userId="S::li0017ei@e.ntu.edu.sg::b63b25fb-d670-4b56-999d-4c516355a14f" providerId="AD" clId="Web-{1CBF851B-36A7-4908-51E7-F15248FA03E9}" dt="2023-10-31T02:50:11.114" v="0"/>
      <pc:docMkLst>
        <pc:docMk/>
      </pc:docMkLst>
      <pc:sldChg chg="ord">
        <pc:chgData name="#LI YIWEI#" userId="S::li0017ei@e.ntu.edu.sg::b63b25fb-d670-4b56-999d-4c516355a14f" providerId="AD" clId="Web-{1CBF851B-36A7-4908-51E7-F15248FA03E9}" dt="2023-10-31T02:50:11.114" v="0"/>
        <pc:sldMkLst>
          <pc:docMk/>
          <pc:sldMk cId="1095767116" sldId="286"/>
        </pc:sldMkLst>
      </pc:sldChg>
    </pc:docChg>
  </pc:docChgLst>
  <pc:docChgLst>
    <pc:chgData name="#LI YIWEI#" userId="S::li0017ei@e.ntu.edu.sg::b63b25fb-d670-4b56-999d-4c516355a14f" providerId="AD" clId="Web-{4C64613E-5513-4043-AF63-68A45BEB63CC}"/>
    <pc:docChg chg="addSld delSld modSld sldOrd">
      <pc:chgData name="#LI YIWEI#" userId="S::li0017ei@e.ntu.edu.sg::b63b25fb-d670-4b56-999d-4c516355a14f" providerId="AD" clId="Web-{4C64613E-5513-4043-AF63-68A45BEB63CC}" dt="2023-10-30T14:04:44.542" v="396" actId="20577"/>
      <pc:docMkLst>
        <pc:docMk/>
      </pc:docMkLst>
      <pc:sldChg chg="ord">
        <pc:chgData name="#LI YIWEI#" userId="S::li0017ei@e.ntu.edu.sg::b63b25fb-d670-4b56-999d-4c516355a14f" providerId="AD" clId="Web-{4C64613E-5513-4043-AF63-68A45BEB63CC}" dt="2023-10-30T09:42:15.560" v="1"/>
        <pc:sldMkLst>
          <pc:docMk/>
          <pc:sldMk cId="1929587208" sldId="268"/>
        </pc:sldMkLst>
      </pc:sldChg>
      <pc:sldChg chg="addSp modSp">
        <pc:chgData name="#LI YIWEI#" userId="S::li0017ei@e.ntu.edu.sg::b63b25fb-d670-4b56-999d-4c516355a14f" providerId="AD" clId="Web-{4C64613E-5513-4043-AF63-68A45BEB63CC}" dt="2023-10-30T14:00:41.692" v="394" actId="20577"/>
        <pc:sldMkLst>
          <pc:docMk/>
          <pc:sldMk cId="976189925" sldId="275"/>
        </pc:sldMkLst>
        <pc:spChg chg="mod">
          <ac:chgData name="#LI YIWEI#" userId="S::li0017ei@e.ntu.edu.sg::b63b25fb-d670-4b56-999d-4c516355a14f" providerId="AD" clId="Web-{4C64613E-5513-4043-AF63-68A45BEB63CC}" dt="2023-10-30T12:34:02.925" v="79" actId="20577"/>
          <ac:spMkLst>
            <pc:docMk/>
            <pc:sldMk cId="976189925" sldId="275"/>
            <ac:spMk id="2" creationId="{298D9F9D-A919-DE4E-1355-341312D5F6E5}"/>
          </ac:spMkLst>
        </pc:spChg>
        <pc:spChg chg="add mod">
          <ac:chgData name="#LI YIWEI#" userId="S::li0017ei@e.ntu.edu.sg::b63b25fb-d670-4b56-999d-4c516355a14f" providerId="AD" clId="Web-{4C64613E-5513-4043-AF63-68A45BEB63CC}" dt="2023-10-30T14:00:41.692" v="394" actId="20577"/>
          <ac:spMkLst>
            <pc:docMk/>
            <pc:sldMk cId="976189925" sldId="275"/>
            <ac:spMk id="3" creationId="{430E2EC0-3604-4C26-D825-2461AFD0EC27}"/>
          </ac:spMkLst>
        </pc:spChg>
        <pc:spChg chg="add mod">
          <ac:chgData name="#LI YIWEI#" userId="S::li0017ei@e.ntu.edu.sg::b63b25fb-d670-4b56-999d-4c516355a14f" providerId="AD" clId="Web-{4C64613E-5513-4043-AF63-68A45BEB63CC}" dt="2023-10-30T12:33:11.143" v="77" actId="20577"/>
          <ac:spMkLst>
            <pc:docMk/>
            <pc:sldMk cId="976189925" sldId="275"/>
            <ac:spMk id="4" creationId="{AF2C95C6-CE08-1418-9E3F-4F2E57A9A563}"/>
          </ac:spMkLst>
        </pc:spChg>
        <pc:spChg chg="mod">
          <ac:chgData name="#LI YIWEI#" userId="S::li0017ei@e.ntu.edu.sg::b63b25fb-d670-4b56-999d-4c516355a14f" providerId="AD" clId="Web-{4C64613E-5513-4043-AF63-68A45BEB63CC}" dt="2023-10-30T10:52:20.823" v="58" actId="1076"/>
          <ac:spMkLst>
            <pc:docMk/>
            <pc:sldMk cId="976189925" sldId="275"/>
            <ac:spMk id="7" creationId="{363145FB-E9BC-70AB-425E-2712C56F6B63}"/>
          </ac:spMkLst>
        </pc:spChg>
      </pc:sldChg>
      <pc:sldChg chg="addSp delSp modSp">
        <pc:chgData name="#LI YIWEI#" userId="S::li0017ei@e.ntu.edu.sg::b63b25fb-d670-4b56-999d-4c516355a14f" providerId="AD" clId="Web-{4C64613E-5513-4043-AF63-68A45BEB63CC}" dt="2023-10-30T13:49:52.317" v="292" actId="20577"/>
        <pc:sldMkLst>
          <pc:docMk/>
          <pc:sldMk cId="3717002727" sldId="281"/>
        </pc:sldMkLst>
        <pc:spChg chg="del mod">
          <ac:chgData name="#LI YIWEI#" userId="S::li0017ei@e.ntu.edu.sg::b63b25fb-d670-4b56-999d-4c516355a14f" providerId="AD" clId="Web-{4C64613E-5513-4043-AF63-68A45BEB63CC}" dt="2023-10-30T12:43:39.018" v="157"/>
          <ac:spMkLst>
            <pc:docMk/>
            <pc:sldMk cId="3717002727" sldId="281"/>
            <ac:spMk id="2" creationId="{B2E47B7C-5425-CF2C-98FB-0BE32BD778CB}"/>
          </ac:spMkLst>
        </pc:spChg>
        <pc:spChg chg="add del mod">
          <ac:chgData name="#LI YIWEI#" userId="S::li0017ei@e.ntu.edu.sg::b63b25fb-d670-4b56-999d-4c516355a14f" providerId="AD" clId="Web-{4C64613E-5513-4043-AF63-68A45BEB63CC}" dt="2023-10-30T12:43:46.033" v="158"/>
          <ac:spMkLst>
            <pc:docMk/>
            <pc:sldMk cId="3717002727" sldId="281"/>
            <ac:spMk id="4" creationId="{DD3483FF-F83D-3DEF-C471-C4ECD6C6A88B}"/>
          </ac:spMkLst>
        </pc:spChg>
        <pc:spChg chg="add mod">
          <ac:chgData name="#LI YIWEI#" userId="S::li0017ei@e.ntu.edu.sg::b63b25fb-d670-4b56-999d-4c516355a14f" providerId="AD" clId="Web-{4C64613E-5513-4043-AF63-68A45BEB63CC}" dt="2023-10-30T13:49:52.317" v="292" actId="20577"/>
          <ac:spMkLst>
            <pc:docMk/>
            <pc:sldMk cId="3717002727" sldId="281"/>
            <ac:spMk id="5" creationId="{3B4E4BF0-F679-8B4B-8EA4-5611FEF7461A}"/>
          </ac:spMkLst>
        </pc:spChg>
        <pc:spChg chg="mod">
          <ac:chgData name="#LI YIWEI#" userId="S::li0017ei@e.ntu.edu.sg::b63b25fb-d670-4b56-999d-4c516355a14f" providerId="AD" clId="Web-{4C64613E-5513-4043-AF63-68A45BEB63CC}" dt="2023-10-30T12:43:50.127" v="159" actId="1076"/>
          <ac:spMkLst>
            <pc:docMk/>
            <pc:sldMk cId="3717002727" sldId="281"/>
            <ac:spMk id="20" creationId="{78A81C47-78E7-837F-0DA3-797E027CD52C}"/>
          </ac:spMkLst>
        </pc:spChg>
        <pc:picChg chg="add del mod">
          <ac:chgData name="#LI YIWEI#" userId="S::li0017ei@e.ntu.edu.sg::b63b25fb-d670-4b56-999d-4c516355a14f" providerId="AD" clId="Web-{4C64613E-5513-4043-AF63-68A45BEB63CC}" dt="2023-10-30T13:47:01.126" v="287"/>
          <ac:picMkLst>
            <pc:docMk/>
            <pc:sldMk cId="3717002727" sldId="281"/>
            <ac:picMk id="6" creationId="{446697E5-657D-85FC-2C93-E1975E8B5BC4}"/>
          </ac:picMkLst>
        </pc:picChg>
      </pc:sldChg>
      <pc:sldChg chg="modSp new del">
        <pc:chgData name="#LI YIWEI#" userId="S::li0017ei@e.ntu.edu.sg::b63b25fb-d670-4b56-999d-4c516355a14f" providerId="AD" clId="Web-{4C64613E-5513-4043-AF63-68A45BEB63CC}" dt="2023-10-30T12:47:51.743" v="161"/>
        <pc:sldMkLst>
          <pc:docMk/>
          <pc:sldMk cId="1726775414" sldId="283"/>
        </pc:sldMkLst>
        <pc:spChg chg="mod">
          <ac:chgData name="#LI YIWEI#" userId="S::li0017ei@e.ntu.edu.sg::b63b25fb-d670-4b56-999d-4c516355a14f" providerId="AD" clId="Web-{4C64613E-5513-4043-AF63-68A45BEB63CC}" dt="2023-10-30T09:48:29.972" v="24" actId="20577"/>
          <ac:spMkLst>
            <pc:docMk/>
            <pc:sldMk cId="1726775414" sldId="283"/>
            <ac:spMk id="3" creationId="{BC5DDF3F-F9CD-50EC-ED48-9F983B8C8A8D}"/>
          </ac:spMkLst>
        </pc:spChg>
      </pc:sldChg>
      <pc:sldChg chg="addSp delSp modSp new del ord">
        <pc:chgData name="#LI YIWEI#" userId="S::li0017ei@e.ntu.edu.sg::b63b25fb-d670-4b56-999d-4c516355a14f" providerId="AD" clId="Web-{4C64613E-5513-4043-AF63-68A45BEB63CC}" dt="2023-10-30T12:25:20.928" v="64"/>
        <pc:sldMkLst>
          <pc:docMk/>
          <pc:sldMk cId="925823766" sldId="285"/>
        </pc:sldMkLst>
        <pc:spChg chg="add del">
          <ac:chgData name="#LI YIWEI#" userId="S::li0017ei@e.ntu.edu.sg::b63b25fb-d670-4b56-999d-4c516355a14f" providerId="AD" clId="Web-{4C64613E-5513-4043-AF63-68A45BEB63CC}" dt="2023-10-30T10:52:50.168" v="61"/>
          <ac:spMkLst>
            <pc:docMk/>
            <pc:sldMk cId="925823766" sldId="285"/>
            <ac:spMk id="3" creationId="{0D6FB210-FF02-6A88-B752-2C1BC302FEC7}"/>
          </ac:spMkLst>
        </pc:spChg>
        <pc:graphicFrameChg chg="add del mod ord modGraphic">
          <ac:chgData name="#LI YIWEI#" userId="S::li0017ei@e.ntu.edu.sg::b63b25fb-d670-4b56-999d-4c516355a14f" providerId="AD" clId="Web-{4C64613E-5513-4043-AF63-68A45BEB63CC}" dt="2023-10-30T10:51:52.854" v="55"/>
          <ac:graphicFrameMkLst>
            <pc:docMk/>
            <pc:sldMk cId="925823766" sldId="285"/>
            <ac:graphicFrameMk id="4" creationId="{8746571A-4BB2-128D-0053-87CF5470C1E2}"/>
          </ac:graphicFrameMkLst>
        </pc:graphicFrameChg>
        <pc:picChg chg="add mod ord">
          <ac:chgData name="#LI YIWEI#" userId="S::li0017ei@e.ntu.edu.sg::b63b25fb-d670-4b56-999d-4c516355a14f" providerId="AD" clId="Web-{4C64613E-5513-4043-AF63-68A45BEB63CC}" dt="2023-10-30T10:52:50.168" v="61"/>
          <ac:picMkLst>
            <pc:docMk/>
            <pc:sldMk cId="925823766" sldId="285"/>
            <ac:picMk id="11" creationId="{0964CAC6-3C8A-DB25-EF64-A74D678AE473}"/>
          </ac:picMkLst>
        </pc:picChg>
      </pc:sldChg>
      <pc:sldChg chg="addSp delSp modSp add ord replId">
        <pc:chgData name="#LI YIWEI#" userId="S::li0017ei@e.ntu.edu.sg::b63b25fb-d670-4b56-999d-4c516355a14f" providerId="AD" clId="Web-{4C64613E-5513-4043-AF63-68A45BEB63CC}" dt="2023-10-30T14:04:44.542" v="396" actId="20577"/>
        <pc:sldMkLst>
          <pc:docMk/>
          <pc:sldMk cId="1095767116" sldId="286"/>
        </pc:sldMkLst>
        <pc:spChg chg="del mod">
          <ac:chgData name="#LI YIWEI#" userId="S::li0017ei@e.ntu.edu.sg::b63b25fb-d670-4b56-999d-4c516355a14f" providerId="AD" clId="Web-{4C64613E-5513-4043-AF63-68A45BEB63CC}" dt="2023-10-30T13:26:15.767" v="249"/>
          <ac:spMkLst>
            <pc:docMk/>
            <pc:sldMk cId="1095767116" sldId="286"/>
            <ac:spMk id="2" creationId="{B2E47B7C-5425-CF2C-98FB-0BE32BD778CB}"/>
          </ac:spMkLst>
        </pc:spChg>
        <pc:spChg chg="add mod">
          <ac:chgData name="#LI YIWEI#" userId="S::li0017ei@e.ntu.edu.sg::b63b25fb-d670-4b56-999d-4c516355a14f" providerId="AD" clId="Web-{4C64613E-5513-4043-AF63-68A45BEB63CC}" dt="2023-10-30T12:42:30.813" v="153" actId="1076"/>
          <ac:spMkLst>
            <pc:docMk/>
            <pc:sldMk cId="1095767116" sldId="286"/>
            <ac:spMk id="3" creationId="{0A37B09A-8D3A-03EB-7B8D-23EA2B5A67E5}"/>
          </ac:spMkLst>
        </pc:spChg>
        <pc:spChg chg="add mod">
          <ac:chgData name="#LI YIWEI#" userId="S::li0017ei@e.ntu.edu.sg::b63b25fb-d670-4b56-999d-4c516355a14f" providerId="AD" clId="Web-{4C64613E-5513-4043-AF63-68A45BEB63CC}" dt="2023-10-30T13:58:49.768" v="368" actId="20577"/>
          <ac:spMkLst>
            <pc:docMk/>
            <pc:sldMk cId="1095767116" sldId="286"/>
            <ac:spMk id="4" creationId="{7353AC9F-04AE-1D56-F25F-64B03B8B7C87}"/>
          </ac:spMkLst>
        </pc:spChg>
        <pc:spChg chg="mod">
          <ac:chgData name="#LI YIWEI#" userId="S::li0017ei@e.ntu.edu.sg::b63b25fb-d670-4b56-999d-4c516355a14f" providerId="AD" clId="Web-{4C64613E-5513-4043-AF63-68A45BEB63CC}" dt="2023-10-30T14:04:44.542" v="396" actId="20577"/>
          <ac:spMkLst>
            <pc:docMk/>
            <pc:sldMk cId="1095767116" sldId="286"/>
            <ac:spMk id="20" creationId="{78A81C47-78E7-837F-0DA3-797E027CD52C}"/>
          </ac:spMkLst>
        </pc:spChg>
      </pc:sldChg>
      <pc:sldChg chg="addSp delSp modSp add ord replId">
        <pc:chgData name="#LI YIWEI#" userId="S::li0017ei@e.ntu.edu.sg::b63b25fb-d670-4b56-999d-4c516355a14f" providerId="AD" clId="Web-{4C64613E-5513-4043-AF63-68A45BEB63CC}" dt="2023-10-30T13:35:41.422" v="286" actId="20577"/>
        <pc:sldMkLst>
          <pc:docMk/>
          <pc:sldMk cId="4173544080" sldId="287"/>
        </pc:sldMkLst>
        <pc:spChg chg="del">
          <ac:chgData name="#LI YIWEI#" userId="S::li0017ei@e.ntu.edu.sg::b63b25fb-d670-4b56-999d-4c516355a14f" providerId="AD" clId="Web-{4C64613E-5513-4043-AF63-68A45BEB63CC}" dt="2023-10-30T12:57:10.928" v="216"/>
          <ac:spMkLst>
            <pc:docMk/>
            <pc:sldMk cId="4173544080" sldId="287"/>
            <ac:spMk id="2" creationId="{B2E47B7C-5425-CF2C-98FB-0BE32BD778CB}"/>
          </ac:spMkLst>
        </pc:spChg>
        <pc:spChg chg="add mod">
          <ac:chgData name="#LI YIWEI#" userId="S::li0017ei@e.ntu.edu.sg::b63b25fb-d670-4b56-999d-4c516355a14f" providerId="AD" clId="Web-{4C64613E-5513-4043-AF63-68A45BEB63CC}" dt="2023-10-30T13:00:39.621" v="228"/>
          <ac:spMkLst>
            <pc:docMk/>
            <pc:sldMk cId="4173544080" sldId="287"/>
            <ac:spMk id="5" creationId="{615090F0-FDC2-4F24-CAE1-CB0AB89AA769}"/>
          </ac:spMkLst>
        </pc:spChg>
        <pc:spChg chg="add mod">
          <ac:chgData name="#LI YIWEI#" userId="S::li0017ei@e.ntu.edu.sg::b63b25fb-d670-4b56-999d-4c516355a14f" providerId="AD" clId="Web-{4C64613E-5513-4043-AF63-68A45BEB63CC}" dt="2023-10-30T13:35:41.422" v="286" actId="20577"/>
          <ac:spMkLst>
            <pc:docMk/>
            <pc:sldMk cId="4173544080" sldId="287"/>
            <ac:spMk id="6" creationId="{40601461-5470-5171-EE87-A6835FB50C43}"/>
          </ac:spMkLst>
        </pc:spChg>
        <pc:spChg chg="mod">
          <ac:chgData name="#LI YIWEI#" userId="S::li0017ei@e.ntu.edu.sg::b63b25fb-d670-4b56-999d-4c516355a14f" providerId="AD" clId="Web-{4C64613E-5513-4043-AF63-68A45BEB63CC}" dt="2023-10-30T13:05:52.816" v="244" actId="1076"/>
          <ac:spMkLst>
            <pc:docMk/>
            <pc:sldMk cId="4173544080" sldId="287"/>
            <ac:spMk id="20" creationId="{78A81C47-78E7-837F-0DA3-797E027CD52C}"/>
          </ac:spMkLst>
        </pc:spChg>
        <pc:graphicFrameChg chg="add mod modGraphic">
          <ac:chgData name="#LI YIWEI#" userId="S::li0017ei@e.ntu.edu.sg::b63b25fb-d670-4b56-999d-4c516355a14f" providerId="AD" clId="Web-{4C64613E-5513-4043-AF63-68A45BEB63CC}" dt="2023-10-30T13:32:27.745" v="278"/>
          <ac:graphicFrameMkLst>
            <pc:docMk/>
            <pc:sldMk cId="4173544080" sldId="287"/>
            <ac:graphicFrameMk id="4" creationId="{2C646467-0046-7D78-6BF7-DCADA53F5D4D}"/>
          </ac:graphicFrameMkLst>
        </pc:graphicFrameChg>
      </pc:sldChg>
      <pc:sldChg chg="add replId">
        <pc:chgData name="#LI YIWEI#" userId="S::li0017ei@e.ntu.edu.sg::b63b25fb-d670-4b56-999d-4c516355a14f" providerId="AD" clId="Web-{4C64613E-5513-4043-AF63-68A45BEB63CC}" dt="2023-10-30T12:47:48.274" v="160"/>
        <pc:sldMkLst>
          <pc:docMk/>
          <pc:sldMk cId="2100788654" sldId="288"/>
        </pc:sldMkLst>
      </pc:sldChg>
    </pc:docChg>
  </pc:docChgLst>
  <pc:docChgLst>
    <pc:chgData name="#LI YIWEI#" userId="S::li0017ei@e.ntu.edu.sg::b63b25fb-d670-4b56-999d-4c516355a14f" providerId="AD" clId="Web-{D65E8D72-E4CC-2C11-0EE4-CFEDE24F649E}"/>
    <pc:docChg chg="addSld delSld modSld sldOrd">
      <pc:chgData name="#LI YIWEI#" userId="S::li0017ei@e.ntu.edu.sg::b63b25fb-d670-4b56-999d-4c516355a14f" providerId="AD" clId="Web-{D65E8D72-E4CC-2C11-0EE4-CFEDE24F649E}" dt="2023-10-29T17:10:41.653" v="30" actId="20577"/>
      <pc:docMkLst>
        <pc:docMk/>
      </pc:docMkLst>
      <pc:sldChg chg="addSp delSp modSp add del ord">
        <pc:chgData name="#LI YIWEI#" userId="S::li0017ei@e.ntu.edu.sg::b63b25fb-d670-4b56-999d-4c516355a14f" providerId="AD" clId="Web-{D65E8D72-E4CC-2C11-0EE4-CFEDE24F649E}" dt="2023-10-29T17:09:33.744" v="28" actId="20577"/>
        <pc:sldMkLst>
          <pc:docMk/>
          <pc:sldMk cId="976189925" sldId="275"/>
        </pc:sldMkLst>
        <pc:spChg chg="add del mod">
          <ac:chgData name="#LI YIWEI#" userId="S::li0017ei@e.ntu.edu.sg::b63b25fb-d670-4b56-999d-4c516355a14f" providerId="AD" clId="Web-{D65E8D72-E4CC-2C11-0EE4-CFEDE24F649E}" dt="2023-10-29T17:08:24.179" v="11"/>
          <ac:spMkLst>
            <pc:docMk/>
            <pc:sldMk cId="976189925" sldId="275"/>
            <ac:spMk id="5" creationId="{288348DC-9644-3AB5-0748-D1EC1CF18421}"/>
          </ac:spMkLst>
        </pc:spChg>
        <pc:spChg chg="del">
          <ac:chgData name="#LI YIWEI#" userId="S::li0017ei@e.ntu.edu.sg::b63b25fb-d670-4b56-999d-4c516355a14f" providerId="AD" clId="Web-{D65E8D72-E4CC-2C11-0EE4-CFEDE24F649E}" dt="2023-10-29T17:05:48.767" v="0"/>
          <ac:spMkLst>
            <pc:docMk/>
            <pc:sldMk cId="976189925" sldId="275"/>
            <ac:spMk id="6" creationId="{C6366990-BDB3-1DDB-3AB7-81ED5A30C9D2}"/>
          </ac:spMkLst>
        </pc:spChg>
        <pc:spChg chg="add mod">
          <ac:chgData name="#LI YIWEI#" userId="S::li0017ei@e.ntu.edu.sg::b63b25fb-d670-4b56-999d-4c516355a14f" providerId="AD" clId="Web-{D65E8D72-E4CC-2C11-0EE4-CFEDE24F649E}" dt="2023-10-29T17:09:33.744" v="28" actId="20577"/>
          <ac:spMkLst>
            <pc:docMk/>
            <pc:sldMk cId="976189925" sldId="275"/>
            <ac:spMk id="7" creationId="{363145FB-E9BC-70AB-425E-2712C56F6B63}"/>
          </ac:spMkLst>
        </pc:spChg>
        <pc:spChg chg="mod">
          <ac:chgData name="#LI YIWEI#" userId="S::li0017ei@e.ntu.edu.sg::b63b25fb-d670-4b56-999d-4c516355a14f" providerId="AD" clId="Web-{D65E8D72-E4CC-2C11-0EE4-CFEDE24F649E}" dt="2023-10-29T17:07:16.302" v="6" actId="20577"/>
          <ac:spMkLst>
            <pc:docMk/>
            <pc:sldMk cId="976189925" sldId="275"/>
            <ac:spMk id="11" creationId="{9D25F302-27C5-414F-97F8-6EA0A6C028BA}"/>
          </ac:spMkLst>
        </pc:spChg>
        <pc:picChg chg="add del mod ord">
          <ac:chgData name="#LI YIWEI#" userId="S::li0017ei@e.ntu.edu.sg::b63b25fb-d670-4b56-999d-4c516355a14f" providerId="AD" clId="Web-{D65E8D72-E4CC-2C11-0EE4-CFEDE24F649E}" dt="2023-10-29T17:05:59.955" v="1"/>
          <ac:picMkLst>
            <pc:docMk/>
            <pc:sldMk cId="976189925" sldId="275"/>
            <ac:picMk id="3" creationId="{1EE9195D-260B-06B6-1C50-F79E7AB857EB}"/>
          </ac:picMkLst>
        </pc:picChg>
      </pc:sldChg>
      <pc:sldChg chg="modSp">
        <pc:chgData name="#LI YIWEI#" userId="S::li0017ei@e.ntu.edu.sg::b63b25fb-d670-4b56-999d-4c516355a14f" providerId="AD" clId="Web-{D65E8D72-E4CC-2C11-0EE4-CFEDE24F649E}" dt="2023-10-29T17:10:41.653" v="30" actId="20577"/>
        <pc:sldMkLst>
          <pc:docMk/>
          <pc:sldMk cId="3717002727" sldId="281"/>
        </pc:sldMkLst>
        <pc:spChg chg="mod">
          <ac:chgData name="#LI YIWEI#" userId="S::li0017ei@e.ntu.edu.sg::b63b25fb-d670-4b56-999d-4c516355a14f" providerId="AD" clId="Web-{D65E8D72-E4CC-2C11-0EE4-CFEDE24F649E}" dt="2023-10-29T17:10:41.653" v="30" actId="20577"/>
          <ac:spMkLst>
            <pc:docMk/>
            <pc:sldMk cId="3717002727" sldId="281"/>
            <ac:spMk id="20" creationId="{78A81C47-78E7-837F-0DA3-797E027CD52C}"/>
          </ac:spMkLst>
        </pc:spChg>
      </pc:sldChg>
    </pc:docChg>
  </pc:docChgLst>
  <pc:docChgLst>
    <pc:chgData name="#ZHENG SUTONG#" userId="S::szheng017@e.ntu.edu.sg::95e9fd39-cea5-4056-bb41-bdd0561aa149" providerId="AD" clId="Web-{C3CC75FB-E0D1-C03B-F702-4F5F6D6EC8D2}"/>
    <pc:docChg chg="addSld modSld sldOrd">
      <pc:chgData name="#ZHENG SUTONG#" userId="S::szheng017@e.ntu.edu.sg::95e9fd39-cea5-4056-bb41-bdd0561aa149" providerId="AD" clId="Web-{C3CC75FB-E0D1-C03B-F702-4F5F6D6EC8D2}" dt="2023-10-31T04:37:33.087" v="454" actId="20577"/>
      <pc:docMkLst>
        <pc:docMk/>
      </pc:docMkLst>
      <pc:sldChg chg="ord">
        <pc:chgData name="#ZHENG SUTONG#" userId="S::szheng017@e.ntu.edu.sg::95e9fd39-cea5-4056-bb41-bdd0561aa149" providerId="AD" clId="Web-{C3CC75FB-E0D1-C03B-F702-4F5F6D6EC8D2}" dt="2023-10-31T04:10:36.493" v="64"/>
        <pc:sldMkLst>
          <pc:docMk/>
          <pc:sldMk cId="1539881209" sldId="267"/>
        </pc:sldMkLst>
      </pc:sldChg>
      <pc:sldChg chg="modSp">
        <pc:chgData name="#ZHENG SUTONG#" userId="S::szheng017@e.ntu.edu.sg::95e9fd39-cea5-4056-bb41-bdd0561aa149" providerId="AD" clId="Web-{C3CC75FB-E0D1-C03B-F702-4F5F6D6EC8D2}" dt="2023-10-31T04:20:12.338" v="96" actId="20577"/>
        <pc:sldMkLst>
          <pc:docMk/>
          <pc:sldMk cId="3717002727" sldId="281"/>
        </pc:sldMkLst>
        <pc:spChg chg="mod">
          <ac:chgData name="#ZHENG SUTONG#" userId="S::szheng017@e.ntu.edu.sg::95e9fd39-cea5-4056-bb41-bdd0561aa149" providerId="AD" clId="Web-{C3CC75FB-E0D1-C03B-F702-4F5F6D6EC8D2}" dt="2023-10-31T04:20:12.338" v="96" actId="20577"/>
          <ac:spMkLst>
            <pc:docMk/>
            <pc:sldMk cId="3717002727" sldId="281"/>
            <ac:spMk id="20" creationId="{78A81C47-78E7-837F-0DA3-797E027CD52C}"/>
          </ac:spMkLst>
        </pc:spChg>
      </pc:sldChg>
      <pc:sldChg chg="modSp">
        <pc:chgData name="#ZHENG SUTONG#" userId="S::szheng017@e.ntu.edu.sg::95e9fd39-cea5-4056-bb41-bdd0561aa149" providerId="AD" clId="Web-{C3CC75FB-E0D1-C03B-F702-4F5F6D6EC8D2}" dt="2023-10-31T03:58:56.488" v="63" actId="20577"/>
        <pc:sldMkLst>
          <pc:docMk/>
          <pc:sldMk cId="1095767116" sldId="286"/>
        </pc:sldMkLst>
        <pc:spChg chg="mod">
          <ac:chgData name="#ZHENG SUTONG#" userId="S::szheng017@e.ntu.edu.sg::95e9fd39-cea5-4056-bb41-bdd0561aa149" providerId="AD" clId="Web-{C3CC75FB-E0D1-C03B-F702-4F5F6D6EC8D2}" dt="2023-10-31T03:58:56.488" v="63" actId="20577"/>
          <ac:spMkLst>
            <pc:docMk/>
            <pc:sldMk cId="1095767116" sldId="286"/>
            <ac:spMk id="3" creationId="{0A37B09A-8D3A-03EB-7B8D-23EA2B5A67E5}"/>
          </ac:spMkLst>
        </pc:spChg>
      </pc:sldChg>
      <pc:sldChg chg="modSp">
        <pc:chgData name="#ZHENG SUTONG#" userId="S::szheng017@e.ntu.edu.sg::95e9fd39-cea5-4056-bb41-bdd0561aa149" providerId="AD" clId="Web-{C3CC75FB-E0D1-C03B-F702-4F5F6D6EC8D2}" dt="2023-10-31T04:21:41.496" v="106"/>
        <pc:sldMkLst>
          <pc:docMk/>
          <pc:sldMk cId="4173544080" sldId="287"/>
        </pc:sldMkLst>
        <pc:graphicFrameChg chg="mod modGraphic">
          <ac:chgData name="#ZHENG SUTONG#" userId="S::szheng017@e.ntu.edu.sg::95e9fd39-cea5-4056-bb41-bdd0561aa149" providerId="AD" clId="Web-{C3CC75FB-E0D1-C03B-F702-4F5F6D6EC8D2}" dt="2023-10-31T04:21:41.496" v="106"/>
          <ac:graphicFrameMkLst>
            <pc:docMk/>
            <pc:sldMk cId="4173544080" sldId="287"/>
            <ac:graphicFrameMk id="4" creationId="{2C646467-0046-7D78-6BF7-DCADA53F5D4D}"/>
          </ac:graphicFrameMkLst>
        </pc:graphicFrameChg>
      </pc:sldChg>
      <pc:sldChg chg="modSp new">
        <pc:chgData name="#ZHENG SUTONG#" userId="S::szheng017@e.ntu.edu.sg::95e9fd39-cea5-4056-bb41-bdd0561aa149" providerId="AD" clId="Web-{C3CC75FB-E0D1-C03B-F702-4F5F6D6EC8D2}" dt="2023-10-31T04:25:15.597" v="289" actId="20577"/>
        <pc:sldMkLst>
          <pc:docMk/>
          <pc:sldMk cId="3043510776" sldId="298"/>
        </pc:sldMkLst>
        <pc:spChg chg="mod">
          <ac:chgData name="#ZHENG SUTONG#" userId="S::szheng017@e.ntu.edu.sg::95e9fd39-cea5-4056-bb41-bdd0561aa149" providerId="AD" clId="Web-{C3CC75FB-E0D1-C03B-F702-4F5F6D6EC8D2}" dt="2023-10-31T04:22:42.467" v="110" actId="20577"/>
          <ac:spMkLst>
            <pc:docMk/>
            <pc:sldMk cId="3043510776" sldId="298"/>
            <ac:spMk id="2" creationId="{CA72B051-3C1A-1B4D-FB3C-FE5FF49A7177}"/>
          </ac:spMkLst>
        </pc:spChg>
        <pc:spChg chg="mod">
          <ac:chgData name="#ZHENG SUTONG#" userId="S::szheng017@e.ntu.edu.sg::95e9fd39-cea5-4056-bb41-bdd0561aa149" providerId="AD" clId="Web-{C3CC75FB-E0D1-C03B-F702-4F5F6D6EC8D2}" dt="2023-10-31T04:25:15.597" v="289" actId="20577"/>
          <ac:spMkLst>
            <pc:docMk/>
            <pc:sldMk cId="3043510776" sldId="298"/>
            <ac:spMk id="3" creationId="{4FA412DC-85E3-4C44-4C29-C678105EBDC3}"/>
          </ac:spMkLst>
        </pc:spChg>
      </pc:sldChg>
      <pc:sldChg chg="modSp new">
        <pc:chgData name="#ZHENG SUTONG#" userId="S::szheng017@e.ntu.edu.sg::95e9fd39-cea5-4056-bb41-bdd0561aa149" providerId="AD" clId="Web-{C3CC75FB-E0D1-C03B-F702-4F5F6D6EC8D2}" dt="2023-10-31T04:37:33.087" v="454" actId="20577"/>
        <pc:sldMkLst>
          <pc:docMk/>
          <pc:sldMk cId="4041325583" sldId="299"/>
        </pc:sldMkLst>
        <pc:spChg chg="mod">
          <ac:chgData name="#ZHENG SUTONG#" userId="S::szheng017@e.ntu.edu.sg::95e9fd39-cea5-4056-bb41-bdd0561aa149" providerId="AD" clId="Web-{C3CC75FB-E0D1-C03B-F702-4F5F6D6EC8D2}" dt="2023-10-31T04:34:00.362" v="295" actId="20577"/>
          <ac:spMkLst>
            <pc:docMk/>
            <pc:sldMk cId="4041325583" sldId="299"/>
            <ac:spMk id="2" creationId="{E3EFC8FD-B1F2-23F8-AD0F-48857313393F}"/>
          </ac:spMkLst>
        </pc:spChg>
        <pc:spChg chg="mod">
          <ac:chgData name="#ZHENG SUTONG#" userId="S::szheng017@e.ntu.edu.sg::95e9fd39-cea5-4056-bb41-bdd0561aa149" providerId="AD" clId="Web-{C3CC75FB-E0D1-C03B-F702-4F5F6D6EC8D2}" dt="2023-10-31T04:37:33.087" v="454" actId="20577"/>
          <ac:spMkLst>
            <pc:docMk/>
            <pc:sldMk cId="4041325583" sldId="299"/>
            <ac:spMk id="3" creationId="{09965F7C-8AE0-750B-DC13-B5F9B340F2F4}"/>
          </ac:spMkLst>
        </pc:spChg>
      </pc:sldChg>
    </pc:docChg>
  </pc:docChgLst>
  <pc:docChgLst>
    <pc:chgData name="#LI XIUZE#" userId="S::xli108@e.ntu.edu.sg::a7ea9bea-5eb3-4d75-a79e-1370e10d20e8" providerId="AD" clId="Web-{AB574F6E-4CA0-FAD3-5E3C-910C68F89AB9}"/>
    <pc:docChg chg="delSld modSld sldOrd">
      <pc:chgData name="#LI XIUZE#" userId="S::xli108@e.ntu.edu.sg::a7ea9bea-5eb3-4d75-a79e-1370e10d20e8" providerId="AD" clId="Web-{AB574F6E-4CA0-FAD3-5E3C-910C68F89AB9}" dt="2023-11-04T08:05:14.842" v="106" actId="20577"/>
      <pc:docMkLst>
        <pc:docMk/>
      </pc:docMkLst>
      <pc:sldChg chg="modSp">
        <pc:chgData name="#LI XIUZE#" userId="S::xli108@e.ntu.edu.sg::a7ea9bea-5eb3-4d75-a79e-1370e10d20e8" providerId="AD" clId="Web-{AB574F6E-4CA0-FAD3-5E3C-910C68F89AB9}" dt="2023-11-04T07:59:02.454" v="47" actId="20577"/>
        <pc:sldMkLst>
          <pc:docMk/>
          <pc:sldMk cId="3241989359" sldId="264"/>
        </pc:sldMkLst>
        <pc:spChg chg="mod">
          <ac:chgData name="#LI XIUZE#" userId="S::xli108@e.ntu.edu.sg::a7ea9bea-5eb3-4d75-a79e-1370e10d20e8" providerId="AD" clId="Web-{AB574F6E-4CA0-FAD3-5E3C-910C68F89AB9}" dt="2023-11-04T07:59:02.454" v="47" actId="20577"/>
          <ac:spMkLst>
            <pc:docMk/>
            <pc:sldMk cId="3241989359" sldId="264"/>
            <ac:spMk id="3" creationId="{C22EC9C6-7E7A-BA9C-E234-E7BF25AA5466}"/>
          </ac:spMkLst>
        </pc:spChg>
      </pc:sldChg>
      <pc:sldChg chg="addSp delSp modSp">
        <pc:chgData name="#LI XIUZE#" userId="S::xli108@e.ntu.edu.sg::a7ea9bea-5eb3-4d75-a79e-1370e10d20e8" providerId="AD" clId="Web-{AB574F6E-4CA0-FAD3-5E3C-910C68F89AB9}" dt="2023-11-04T08:00:44.286" v="59" actId="20577"/>
        <pc:sldMkLst>
          <pc:docMk/>
          <pc:sldMk cId="1260159508" sldId="274"/>
        </pc:sldMkLst>
        <pc:spChg chg="mod">
          <ac:chgData name="#LI XIUZE#" userId="S::xli108@e.ntu.edu.sg::a7ea9bea-5eb3-4d75-a79e-1370e10d20e8" providerId="AD" clId="Web-{AB574F6E-4CA0-FAD3-5E3C-910C68F89AB9}" dt="2023-11-04T08:00:44.286" v="59" actId="20577"/>
          <ac:spMkLst>
            <pc:docMk/>
            <pc:sldMk cId="1260159508" sldId="274"/>
            <ac:spMk id="3" creationId="{C22EC9C6-7E7A-BA9C-E234-E7BF25AA5466}"/>
          </ac:spMkLst>
        </pc:spChg>
        <pc:picChg chg="add del mod">
          <ac:chgData name="#LI XIUZE#" userId="S::xli108@e.ntu.edu.sg::a7ea9bea-5eb3-4d75-a79e-1370e10d20e8" providerId="AD" clId="Web-{AB574F6E-4CA0-FAD3-5E3C-910C68F89AB9}" dt="2023-11-04T07:56:13.979" v="21"/>
          <ac:picMkLst>
            <pc:docMk/>
            <pc:sldMk cId="1260159508" sldId="274"/>
            <ac:picMk id="4" creationId="{FCBB3915-3854-3CC6-60CC-12E78B9A64D4}"/>
          </ac:picMkLst>
        </pc:picChg>
        <pc:picChg chg="add del">
          <ac:chgData name="#LI XIUZE#" userId="S::xli108@e.ntu.edu.sg::a7ea9bea-5eb3-4d75-a79e-1370e10d20e8" providerId="AD" clId="Web-{AB574F6E-4CA0-FAD3-5E3C-910C68F89AB9}" dt="2023-11-04T08:00:15.972" v="54"/>
          <ac:picMkLst>
            <pc:docMk/>
            <pc:sldMk cId="1260159508" sldId="274"/>
            <ac:picMk id="6" creationId="{36ED235C-F411-D856-9712-F09DF8E70C99}"/>
          </ac:picMkLst>
        </pc:picChg>
        <pc:picChg chg="add mod">
          <ac:chgData name="#LI XIUZE#" userId="S::xli108@e.ntu.edu.sg::a7ea9bea-5eb3-4d75-a79e-1370e10d20e8" providerId="AD" clId="Web-{AB574F6E-4CA0-FAD3-5E3C-910C68F89AB9}" dt="2023-11-04T08:00:21.863" v="56" actId="1076"/>
          <ac:picMkLst>
            <pc:docMk/>
            <pc:sldMk cId="1260159508" sldId="274"/>
            <ac:picMk id="7" creationId="{3E55A0A0-6F3D-CD13-0965-088A6CF73C69}"/>
          </ac:picMkLst>
        </pc:picChg>
      </pc:sldChg>
      <pc:sldChg chg="addSp delSp modSp">
        <pc:chgData name="#LI XIUZE#" userId="S::xli108@e.ntu.edu.sg::a7ea9bea-5eb3-4d75-a79e-1370e10d20e8" providerId="AD" clId="Web-{AB574F6E-4CA0-FAD3-5E3C-910C68F89AB9}" dt="2023-11-04T07:54:12.334" v="5" actId="14100"/>
        <pc:sldMkLst>
          <pc:docMk/>
          <pc:sldMk cId="1801880218" sldId="278"/>
        </pc:sldMkLst>
        <pc:picChg chg="add del">
          <ac:chgData name="#LI XIUZE#" userId="S::xli108@e.ntu.edu.sg::a7ea9bea-5eb3-4d75-a79e-1370e10d20e8" providerId="AD" clId="Web-{AB574F6E-4CA0-FAD3-5E3C-910C68F89AB9}" dt="2023-11-04T07:54:04.005" v="2"/>
          <ac:picMkLst>
            <pc:docMk/>
            <pc:sldMk cId="1801880218" sldId="278"/>
            <ac:picMk id="4" creationId="{A51204F3-5BBA-65E7-5203-F89B1438F99E}"/>
          </ac:picMkLst>
        </pc:picChg>
        <pc:picChg chg="add mod">
          <ac:chgData name="#LI XIUZE#" userId="S::xli108@e.ntu.edu.sg::a7ea9bea-5eb3-4d75-a79e-1370e10d20e8" providerId="AD" clId="Web-{AB574F6E-4CA0-FAD3-5E3C-910C68F89AB9}" dt="2023-11-04T07:54:12.334" v="5" actId="14100"/>
          <ac:picMkLst>
            <pc:docMk/>
            <pc:sldMk cId="1801880218" sldId="278"/>
            <ac:picMk id="5" creationId="{0032D891-4A91-48A9-1306-6BE393E98856}"/>
          </ac:picMkLst>
        </pc:picChg>
      </pc:sldChg>
      <pc:sldChg chg="modSp">
        <pc:chgData name="#LI XIUZE#" userId="S::xli108@e.ntu.edu.sg::a7ea9bea-5eb3-4d75-a79e-1370e10d20e8" providerId="AD" clId="Web-{AB574F6E-4CA0-FAD3-5E3C-910C68F89AB9}" dt="2023-11-04T08:05:14.842" v="106" actId="20577"/>
        <pc:sldMkLst>
          <pc:docMk/>
          <pc:sldMk cId="3610874258" sldId="280"/>
        </pc:sldMkLst>
        <pc:spChg chg="mod">
          <ac:chgData name="#LI XIUZE#" userId="S::xli108@e.ntu.edu.sg::a7ea9bea-5eb3-4d75-a79e-1370e10d20e8" providerId="AD" clId="Web-{AB574F6E-4CA0-FAD3-5E3C-910C68F89AB9}" dt="2023-11-04T07:55:23.071" v="15" actId="20577"/>
          <ac:spMkLst>
            <pc:docMk/>
            <pc:sldMk cId="3610874258" sldId="280"/>
            <ac:spMk id="2" creationId="{B6BBECC9-1749-879B-CDBF-2F1EE2C9D66B}"/>
          </ac:spMkLst>
        </pc:spChg>
        <pc:spChg chg="mod">
          <ac:chgData name="#LI XIUZE#" userId="S::xli108@e.ntu.edu.sg::a7ea9bea-5eb3-4d75-a79e-1370e10d20e8" providerId="AD" clId="Web-{AB574F6E-4CA0-FAD3-5E3C-910C68F89AB9}" dt="2023-11-04T08:05:14.842" v="106" actId="20577"/>
          <ac:spMkLst>
            <pc:docMk/>
            <pc:sldMk cId="3610874258" sldId="280"/>
            <ac:spMk id="3" creationId="{C22EC9C6-7E7A-BA9C-E234-E7BF25AA5466}"/>
          </ac:spMkLst>
        </pc:spChg>
      </pc:sldChg>
      <pc:sldChg chg="ord">
        <pc:chgData name="#LI XIUZE#" userId="S::xli108@e.ntu.edu.sg::a7ea9bea-5eb3-4d75-a79e-1370e10d20e8" providerId="AD" clId="Web-{AB574F6E-4CA0-FAD3-5E3C-910C68F89AB9}" dt="2023-11-04T07:57:27.607" v="23"/>
        <pc:sldMkLst>
          <pc:docMk/>
          <pc:sldMk cId="3717002727" sldId="281"/>
        </pc:sldMkLst>
      </pc:sldChg>
      <pc:sldChg chg="del">
        <pc:chgData name="#LI XIUZE#" userId="S::xli108@e.ntu.edu.sg::a7ea9bea-5eb3-4d75-a79e-1370e10d20e8" providerId="AD" clId="Web-{AB574F6E-4CA0-FAD3-5E3C-910C68F89AB9}" dt="2023-11-04T07:55:29.243" v="16"/>
        <pc:sldMkLst>
          <pc:docMk/>
          <pc:sldMk cId="1119571736" sldId="282"/>
        </pc:sldMkLst>
      </pc:sldChg>
    </pc:docChg>
  </pc:docChgLst>
  <pc:docChgLst>
    <pc:chgData name="#ZHAO YUXUAN#" userId="S::zhao0470@e.ntu.edu.sg::e4ed388a-954d-457f-b101-2522cb970770" providerId="AD" clId="Web-{08B48843-3ECC-CFB2-AF6C-7D352EE94AA3}"/>
    <pc:docChg chg="modSld">
      <pc:chgData name="#ZHAO YUXUAN#" userId="S::zhao0470@e.ntu.edu.sg::e4ed388a-954d-457f-b101-2522cb970770" providerId="AD" clId="Web-{08B48843-3ECC-CFB2-AF6C-7D352EE94AA3}" dt="2023-11-04T17:21:28.222" v="19" actId="14100"/>
      <pc:docMkLst>
        <pc:docMk/>
      </pc:docMkLst>
      <pc:sldChg chg="addSp delSp modSp">
        <pc:chgData name="#ZHAO YUXUAN#" userId="S::zhao0470@e.ntu.edu.sg::e4ed388a-954d-457f-b101-2522cb970770" providerId="AD" clId="Web-{08B48843-3ECC-CFB2-AF6C-7D352EE94AA3}" dt="2023-11-04T17:20:06.236" v="6" actId="14100"/>
        <pc:sldMkLst>
          <pc:docMk/>
          <pc:sldMk cId="3463891233" sldId="294"/>
        </pc:sldMkLst>
        <pc:spChg chg="add del mod">
          <ac:chgData name="#ZHAO YUXUAN#" userId="S::zhao0470@e.ntu.edu.sg::e4ed388a-954d-457f-b101-2522cb970770" providerId="AD" clId="Web-{08B48843-3ECC-CFB2-AF6C-7D352EE94AA3}" dt="2023-11-04T17:19:50.314" v="2"/>
          <ac:spMkLst>
            <pc:docMk/>
            <pc:sldMk cId="3463891233" sldId="294"/>
            <ac:spMk id="3" creationId="{1934076B-44DF-4D41-5A51-5CBC0C26679A}"/>
          </ac:spMkLst>
        </pc:spChg>
        <pc:picChg chg="del">
          <ac:chgData name="#ZHAO YUXUAN#" userId="S::zhao0470@e.ntu.edu.sg::e4ed388a-954d-457f-b101-2522cb970770" providerId="AD" clId="Web-{08B48843-3ECC-CFB2-AF6C-7D352EE94AA3}" dt="2023-11-04T17:19:22.875" v="0"/>
          <ac:picMkLst>
            <pc:docMk/>
            <pc:sldMk cId="3463891233" sldId="294"/>
            <ac:picMk id="4" creationId="{D7659C48-C218-207C-2151-AE7B22A7CB40}"/>
          </ac:picMkLst>
        </pc:picChg>
        <pc:picChg chg="add mod ord">
          <ac:chgData name="#ZHAO YUXUAN#" userId="S::zhao0470@e.ntu.edu.sg::e4ed388a-954d-457f-b101-2522cb970770" providerId="AD" clId="Web-{08B48843-3ECC-CFB2-AF6C-7D352EE94AA3}" dt="2023-11-04T17:20:06.236" v="6" actId="14100"/>
          <ac:picMkLst>
            <pc:docMk/>
            <pc:sldMk cId="3463891233" sldId="294"/>
            <ac:picMk id="5" creationId="{DA1235D7-E6CB-73F5-69BC-D68EA3DA6690}"/>
          </ac:picMkLst>
        </pc:picChg>
        <pc:picChg chg="del">
          <ac:chgData name="#ZHAO YUXUAN#" userId="S::zhao0470@e.ntu.edu.sg::e4ed388a-954d-457f-b101-2522cb970770" providerId="AD" clId="Web-{08B48843-3ECC-CFB2-AF6C-7D352EE94AA3}" dt="2023-11-04T17:19:25.954" v="1"/>
          <ac:picMkLst>
            <pc:docMk/>
            <pc:sldMk cId="3463891233" sldId="294"/>
            <ac:picMk id="13" creationId="{E30BAF51-B458-CD40-31BC-AD2040E9DDD0}"/>
          </ac:picMkLst>
        </pc:picChg>
      </pc:sldChg>
      <pc:sldChg chg="addSp delSp modSp">
        <pc:chgData name="#ZHAO YUXUAN#" userId="S::zhao0470@e.ntu.edu.sg::e4ed388a-954d-457f-b101-2522cb970770" providerId="AD" clId="Web-{08B48843-3ECC-CFB2-AF6C-7D352EE94AA3}" dt="2023-11-04T17:20:49.330" v="12" actId="1076"/>
        <pc:sldMkLst>
          <pc:docMk/>
          <pc:sldMk cId="2724452777" sldId="295"/>
        </pc:sldMkLst>
        <pc:spChg chg="add del mod">
          <ac:chgData name="#ZHAO YUXUAN#" userId="S::zhao0470@e.ntu.edu.sg::e4ed388a-954d-457f-b101-2522cb970770" providerId="AD" clId="Web-{08B48843-3ECC-CFB2-AF6C-7D352EE94AA3}" dt="2023-11-04T17:20:32.674" v="8"/>
          <ac:spMkLst>
            <pc:docMk/>
            <pc:sldMk cId="2724452777" sldId="295"/>
            <ac:spMk id="3" creationId="{9A403C69-A67F-97C3-4AE5-441647557983}"/>
          </ac:spMkLst>
        </pc:spChg>
        <pc:picChg chg="del">
          <ac:chgData name="#ZHAO YUXUAN#" userId="S::zhao0470@e.ntu.edu.sg::e4ed388a-954d-457f-b101-2522cb970770" providerId="AD" clId="Web-{08B48843-3ECC-CFB2-AF6C-7D352EE94AA3}" dt="2023-11-04T17:20:20.986" v="7"/>
          <ac:picMkLst>
            <pc:docMk/>
            <pc:sldMk cId="2724452777" sldId="295"/>
            <ac:picMk id="4" creationId="{8D9F0CE8-7C08-C4D9-AD43-6865F22DAD98}"/>
          </ac:picMkLst>
        </pc:picChg>
        <pc:picChg chg="add mod ord">
          <ac:chgData name="#ZHAO YUXUAN#" userId="S::zhao0470@e.ntu.edu.sg::e4ed388a-954d-457f-b101-2522cb970770" providerId="AD" clId="Web-{08B48843-3ECC-CFB2-AF6C-7D352EE94AA3}" dt="2023-11-04T17:20:49.330" v="12" actId="1076"/>
          <ac:picMkLst>
            <pc:docMk/>
            <pc:sldMk cId="2724452777" sldId="295"/>
            <ac:picMk id="5" creationId="{38CD66F7-F86A-36F2-F38F-A6C9AA487EF1}"/>
          </ac:picMkLst>
        </pc:picChg>
      </pc:sldChg>
      <pc:sldChg chg="addSp delSp modSp">
        <pc:chgData name="#ZHAO YUXUAN#" userId="S::zhao0470@e.ntu.edu.sg::e4ed388a-954d-457f-b101-2522cb970770" providerId="AD" clId="Web-{08B48843-3ECC-CFB2-AF6C-7D352EE94AA3}" dt="2023-11-04T17:21:28.222" v="19" actId="14100"/>
        <pc:sldMkLst>
          <pc:docMk/>
          <pc:sldMk cId="1112169417" sldId="297"/>
        </pc:sldMkLst>
        <pc:spChg chg="add del mod">
          <ac:chgData name="#ZHAO YUXUAN#" userId="S::zhao0470@e.ntu.edu.sg::e4ed388a-954d-457f-b101-2522cb970770" providerId="AD" clId="Web-{08B48843-3ECC-CFB2-AF6C-7D352EE94AA3}" dt="2023-11-04T17:21:13.190" v="14"/>
          <ac:spMkLst>
            <pc:docMk/>
            <pc:sldMk cId="1112169417" sldId="297"/>
            <ac:spMk id="3" creationId="{E9158CF9-7E4E-16FA-89F9-6D2B7C2A4F7B}"/>
          </ac:spMkLst>
        </pc:spChg>
        <pc:picChg chg="del">
          <ac:chgData name="#ZHAO YUXUAN#" userId="S::zhao0470@e.ntu.edu.sg::e4ed388a-954d-457f-b101-2522cb970770" providerId="AD" clId="Web-{08B48843-3ECC-CFB2-AF6C-7D352EE94AA3}" dt="2023-11-04T17:20:59.190" v="13"/>
          <ac:picMkLst>
            <pc:docMk/>
            <pc:sldMk cId="1112169417" sldId="297"/>
            <ac:picMk id="4" creationId="{C8EC875B-93F9-76B1-ED61-237D484DB4F8}"/>
          </ac:picMkLst>
        </pc:picChg>
        <pc:picChg chg="add mod ord">
          <ac:chgData name="#ZHAO YUXUAN#" userId="S::zhao0470@e.ntu.edu.sg::e4ed388a-954d-457f-b101-2522cb970770" providerId="AD" clId="Web-{08B48843-3ECC-CFB2-AF6C-7D352EE94AA3}" dt="2023-11-04T17:21:28.222" v="19" actId="14100"/>
          <ac:picMkLst>
            <pc:docMk/>
            <pc:sldMk cId="1112169417" sldId="297"/>
            <ac:picMk id="5" creationId="{9523E3ED-3AE3-8363-3459-C261B6B917C7}"/>
          </ac:picMkLst>
        </pc:picChg>
      </pc:sldChg>
    </pc:docChg>
  </pc:docChgLst>
  <pc:docChgLst>
    <pc:chgData name="#LI XIUZE#" userId="S::xli108@e.ntu.edu.sg::a7ea9bea-5eb3-4d75-a79e-1370e10d20e8" providerId="AD" clId="Web-{92255268-2F8A-54F1-0D20-6839D50ABB70}"/>
    <pc:docChg chg="delSld modSld">
      <pc:chgData name="#LI XIUZE#" userId="S::xli108@e.ntu.edu.sg::a7ea9bea-5eb3-4d75-a79e-1370e10d20e8" providerId="AD" clId="Web-{92255268-2F8A-54F1-0D20-6839D50ABB70}" dt="2023-11-07T14:27:00.800" v="24"/>
      <pc:docMkLst>
        <pc:docMk/>
      </pc:docMkLst>
      <pc:sldChg chg="modSp">
        <pc:chgData name="#LI XIUZE#" userId="S::xli108@e.ntu.edu.sg::a7ea9bea-5eb3-4d75-a79e-1370e10d20e8" providerId="AD" clId="Web-{92255268-2F8A-54F1-0D20-6839D50ABB70}" dt="2023-11-07T14:26:51.128" v="23"/>
        <pc:sldMkLst>
          <pc:docMk/>
          <pc:sldMk cId="4173544080" sldId="287"/>
        </pc:sldMkLst>
        <pc:graphicFrameChg chg="mod modGraphic">
          <ac:chgData name="#LI XIUZE#" userId="S::xli108@e.ntu.edu.sg::a7ea9bea-5eb3-4d75-a79e-1370e10d20e8" providerId="AD" clId="Web-{92255268-2F8A-54F1-0D20-6839D50ABB70}" dt="2023-11-07T14:26:51.128" v="23"/>
          <ac:graphicFrameMkLst>
            <pc:docMk/>
            <pc:sldMk cId="4173544080" sldId="287"/>
            <ac:graphicFrameMk id="4" creationId="{2C646467-0046-7D78-6BF7-DCADA53F5D4D}"/>
          </ac:graphicFrameMkLst>
        </pc:graphicFrameChg>
      </pc:sldChg>
      <pc:sldChg chg="del">
        <pc:chgData name="#LI XIUZE#" userId="S::xli108@e.ntu.edu.sg::a7ea9bea-5eb3-4d75-a79e-1370e10d20e8" providerId="AD" clId="Web-{92255268-2F8A-54F1-0D20-6839D50ABB70}" dt="2023-11-07T14:27:00.800" v="24"/>
        <pc:sldMkLst>
          <pc:docMk/>
          <pc:sldMk cId="4041325583" sldId="299"/>
        </pc:sldMkLst>
      </pc:sldChg>
    </pc:docChg>
  </pc:docChgLst>
  <pc:docChgLst>
    <pc:chgData name="#LI YIWEI#" userId="S::li0017ei@e.ntu.edu.sg::b63b25fb-d670-4b56-999d-4c516355a14f" providerId="AD" clId="Web-{F4616B18-9BC3-4741-A67F-8DE776F4B261}"/>
    <pc:docChg chg="addSld delSld modSld">
      <pc:chgData name="#LI YIWEI#" userId="S::li0017ei@e.ntu.edu.sg::b63b25fb-d670-4b56-999d-4c516355a14f" providerId="AD" clId="Web-{F4616B18-9BC3-4741-A67F-8DE776F4B261}" dt="2023-10-29T17:05:05.382" v="107"/>
      <pc:docMkLst>
        <pc:docMk/>
      </pc:docMkLst>
      <pc:sldChg chg="addSp modSp">
        <pc:chgData name="#LI YIWEI#" userId="S::li0017ei@e.ntu.edu.sg::b63b25fb-d670-4b56-999d-4c516355a14f" providerId="AD" clId="Web-{F4616B18-9BC3-4741-A67F-8DE776F4B261}" dt="2023-10-29T16:52:37.933" v="84" actId="1076"/>
        <pc:sldMkLst>
          <pc:docMk/>
          <pc:sldMk cId="109857222" sldId="256"/>
        </pc:sldMkLst>
        <pc:spChg chg="mod">
          <ac:chgData name="#LI YIWEI#" userId="S::li0017ei@e.ntu.edu.sg::b63b25fb-d670-4b56-999d-4c516355a14f" providerId="AD" clId="Web-{F4616B18-9BC3-4741-A67F-8DE776F4B261}" dt="2023-10-29T16:52:37.933" v="84" actId="1076"/>
          <ac:spMkLst>
            <pc:docMk/>
            <pc:sldMk cId="109857222" sldId="256"/>
            <ac:spMk id="2" creationId="{00000000-0000-0000-0000-000000000000}"/>
          </ac:spMkLst>
        </pc:spChg>
        <pc:spChg chg="mod">
          <ac:chgData name="#LI YIWEI#" userId="S::li0017ei@e.ntu.edu.sg::b63b25fb-d670-4b56-999d-4c516355a14f" providerId="AD" clId="Web-{F4616B18-9BC3-4741-A67F-8DE776F4B261}" dt="2023-10-29T16:49:49.459" v="55" actId="20577"/>
          <ac:spMkLst>
            <pc:docMk/>
            <pc:sldMk cId="109857222" sldId="256"/>
            <ac:spMk id="3" creationId="{00000000-0000-0000-0000-000000000000}"/>
          </ac:spMkLst>
        </pc:spChg>
        <pc:spChg chg="add mod">
          <ac:chgData name="#LI YIWEI#" userId="S::li0017ei@e.ntu.edu.sg::b63b25fb-d670-4b56-999d-4c516355a14f" providerId="AD" clId="Web-{F4616B18-9BC3-4741-A67F-8DE776F4B261}" dt="2023-10-29T16:52:23.089" v="83" actId="1076"/>
          <ac:spMkLst>
            <pc:docMk/>
            <pc:sldMk cId="109857222" sldId="256"/>
            <ac:spMk id="4" creationId="{856E57E6-32DD-9633-FC35-00EDCE2F3C2C}"/>
          </ac:spMkLst>
        </pc:spChg>
        <pc:spChg chg="mod">
          <ac:chgData name="#LI YIWEI#" userId="S::li0017ei@e.ntu.edu.sg::b63b25fb-d670-4b56-999d-4c516355a14f" providerId="AD" clId="Web-{F4616B18-9BC3-4741-A67F-8DE776F4B261}" dt="2023-10-29T16:47:55.970" v="40" actId="20577"/>
          <ac:spMkLst>
            <pc:docMk/>
            <pc:sldMk cId="109857222" sldId="256"/>
            <ac:spMk id="8" creationId="{A7895A40-19A4-42D6-9D30-DBC1E8002635}"/>
          </ac:spMkLst>
        </pc:spChg>
      </pc:sldChg>
      <pc:sldChg chg="addSp delSp modSp new mod setBg">
        <pc:chgData name="#LI YIWEI#" userId="S::li0017ei@e.ntu.edu.sg::b63b25fb-d670-4b56-999d-4c516355a14f" providerId="AD" clId="Web-{F4616B18-9BC3-4741-A67F-8DE776F4B261}" dt="2023-10-29T17:01:27.608" v="100" actId="20577"/>
        <pc:sldMkLst>
          <pc:docMk/>
          <pc:sldMk cId="976189925" sldId="275"/>
        </pc:sldMkLst>
        <pc:spChg chg="mod">
          <ac:chgData name="#LI YIWEI#" userId="S::li0017ei@e.ntu.edu.sg::b63b25fb-d670-4b56-999d-4c516355a14f" providerId="AD" clId="Web-{F4616B18-9BC3-4741-A67F-8DE776F4B261}" dt="2023-10-29T17:00:53.935" v="95" actId="1076"/>
          <ac:spMkLst>
            <pc:docMk/>
            <pc:sldMk cId="976189925" sldId="275"/>
            <ac:spMk id="2" creationId="{298D9F9D-A919-DE4E-1355-341312D5F6E5}"/>
          </ac:spMkLst>
        </pc:spChg>
        <pc:spChg chg="del mod">
          <ac:chgData name="#LI YIWEI#" userId="S::li0017ei@e.ntu.edu.sg::b63b25fb-d670-4b56-999d-4c516355a14f" providerId="AD" clId="Web-{F4616B18-9BC3-4741-A67F-8DE776F4B261}" dt="2023-10-29T17:00:18.684" v="91"/>
          <ac:spMkLst>
            <pc:docMk/>
            <pc:sldMk cId="976189925" sldId="275"/>
            <ac:spMk id="3" creationId="{C7DF5825-CF7B-A3A4-F801-83F4AA17D488}"/>
          </ac:spMkLst>
        </pc:spChg>
        <pc:spChg chg="add mod">
          <ac:chgData name="#LI YIWEI#" userId="S::li0017ei@e.ntu.edu.sg::b63b25fb-d670-4b56-999d-4c516355a14f" providerId="AD" clId="Web-{F4616B18-9BC3-4741-A67F-8DE776F4B261}" dt="2023-10-29T17:01:27.608" v="100" actId="20577"/>
          <ac:spMkLst>
            <pc:docMk/>
            <pc:sldMk cId="976189925" sldId="275"/>
            <ac:spMk id="6" creationId="{C6366990-BDB3-1DDB-3AB7-81ED5A30C9D2}"/>
          </ac:spMkLst>
        </pc:spChg>
        <pc:spChg chg="add del">
          <ac:chgData name="#LI YIWEI#" userId="S::li0017ei@e.ntu.edu.sg::b63b25fb-d670-4b56-999d-4c516355a14f" providerId="AD" clId="Web-{F4616B18-9BC3-4741-A67F-8DE776F4B261}" dt="2023-10-29T16:59:57.011" v="90"/>
          <ac:spMkLst>
            <pc:docMk/>
            <pc:sldMk cId="976189925" sldId="275"/>
            <ac:spMk id="8" creationId="{081EA652-8C6A-4E69-BEB9-170809474553}"/>
          </ac:spMkLst>
        </pc:spChg>
        <pc:spChg chg="add del">
          <ac:chgData name="#LI YIWEI#" userId="S::li0017ei@e.ntu.edu.sg::b63b25fb-d670-4b56-999d-4c516355a14f" providerId="AD" clId="Web-{F4616B18-9BC3-4741-A67F-8DE776F4B261}" dt="2023-10-29T16:59:57.011" v="90"/>
          <ac:spMkLst>
            <pc:docMk/>
            <pc:sldMk cId="976189925" sldId="275"/>
            <ac:spMk id="10" creationId="{5298780A-33B9-4EA2-8F67-DE68AD62841B}"/>
          </ac:spMkLst>
        </pc:spChg>
        <pc:spChg chg="add">
          <ac:chgData name="#LI YIWEI#" userId="S::li0017ei@e.ntu.edu.sg::b63b25fb-d670-4b56-999d-4c516355a14f" providerId="AD" clId="Web-{F4616B18-9BC3-4741-A67F-8DE776F4B261}" dt="2023-10-29T17:00:31.622" v="92"/>
          <ac:spMkLst>
            <pc:docMk/>
            <pc:sldMk cId="976189925" sldId="275"/>
            <ac:spMk id="11" creationId="{9D25F302-27C5-414F-97F8-6EA0A6C028BA}"/>
          </ac:spMkLst>
        </pc:spChg>
        <pc:spChg chg="add del">
          <ac:chgData name="#LI YIWEI#" userId="S::li0017ei@e.ntu.edu.sg::b63b25fb-d670-4b56-999d-4c516355a14f" providerId="AD" clId="Web-{F4616B18-9BC3-4741-A67F-8DE776F4B261}" dt="2023-10-29T16:59:57.011" v="90"/>
          <ac:spMkLst>
            <pc:docMk/>
            <pc:sldMk cId="976189925" sldId="275"/>
            <ac:spMk id="12" creationId="{7F488E8B-4E1E-4402-8935-D4E6C02615C7}"/>
          </ac:spMkLst>
        </pc:spChg>
        <pc:spChg chg="add">
          <ac:chgData name="#LI YIWEI#" userId="S::li0017ei@e.ntu.edu.sg::b63b25fb-d670-4b56-999d-4c516355a14f" providerId="AD" clId="Web-{F4616B18-9BC3-4741-A67F-8DE776F4B261}" dt="2023-10-29T17:00:31.622" v="92"/>
          <ac:spMkLst>
            <pc:docMk/>
            <pc:sldMk cId="976189925" sldId="275"/>
            <ac:spMk id="13" creationId="{830A36F8-48C2-4842-A87B-8CE8DF4E7FD2}"/>
          </ac:spMkLst>
        </pc:spChg>
        <pc:spChg chg="add">
          <ac:chgData name="#LI YIWEI#" userId="S::li0017ei@e.ntu.edu.sg::b63b25fb-d670-4b56-999d-4c516355a14f" providerId="AD" clId="Web-{F4616B18-9BC3-4741-A67F-8DE776F4B261}" dt="2023-10-29T17:00:31.622" v="92"/>
          <ac:spMkLst>
            <pc:docMk/>
            <pc:sldMk cId="976189925" sldId="275"/>
            <ac:spMk id="15" creationId="{8F451A30-466B-4996-9BA5-CD6ABCC6D558}"/>
          </ac:spMkLst>
        </pc:spChg>
        <pc:picChg chg="add del mod ord">
          <ac:chgData name="#LI YIWEI#" userId="S::li0017ei@e.ntu.edu.sg::b63b25fb-d670-4b56-999d-4c516355a14f" providerId="AD" clId="Web-{F4616B18-9BC3-4741-A67F-8DE776F4B261}" dt="2023-10-29T17:00:48.091" v="94"/>
          <ac:picMkLst>
            <pc:docMk/>
            <pc:sldMk cId="976189925" sldId="275"/>
            <ac:picMk id="4" creationId="{22AC01E5-E271-FD5B-7A6E-8A8A2164AD1D}"/>
          </ac:picMkLst>
        </pc:picChg>
        <pc:cxnChg chg="add del">
          <ac:chgData name="#LI YIWEI#" userId="S::li0017ei@e.ntu.edu.sg::b63b25fb-d670-4b56-999d-4c516355a14f" providerId="AD" clId="Web-{F4616B18-9BC3-4741-A67F-8DE776F4B261}" dt="2023-10-29T16:59:57.011" v="90"/>
          <ac:cxnSpMkLst>
            <pc:docMk/>
            <pc:sldMk cId="976189925" sldId="275"/>
            <ac:cxnSpMk id="14" creationId="{23AAC9B5-8015-485C-ACF9-A750390E9A56}"/>
          </ac:cxnSpMkLst>
        </pc:cxnChg>
      </pc:sldChg>
      <pc:sldChg chg="new del">
        <pc:chgData name="#LI YIWEI#" userId="S::li0017ei@e.ntu.edu.sg::b63b25fb-d670-4b56-999d-4c516355a14f" providerId="AD" clId="Web-{F4616B18-9BC3-4741-A67F-8DE776F4B261}" dt="2023-10-29T16:38:16.012" v="1"/>
        <pc:sldMkLst>
          <pc:docMk/>
          <pc:sldMk cId="1993045460" sldId="275"/>
        </pc:sldMkLst>
      </pc:sldChg>
      <pc:sldChg chg="addSp delSp modSp new mod setBg">
        <pc:chgData name="#LI YIWEI#" userId="S::li0017ei@e.ntu.edu.sg::b63b25fb-d670-4b56-999d-4c516355a14f" providerId="AD" clId="Web-{F4616B18-9BC3-4741-A67F-8DE776F4B261}" dt="2023-10-29T17:05:05.382" v="107"/>
        <pc:sldMkLst>
          <pc:docMk/>
          <pc:sldMk cId="3717002727" sldId="281"/>
        </pc:sldMkLst>
        <pc:spChg chg="mod ord">
          <ac:chgData name="#LI YIWEI#" userId="S::li0017ei@e.ntu.edu.sg::b63b25fb-d670-4b56-999d-4c516355a14f" providerId="AD" clId="Web-{F4616B18-9BC3-4741-A67F-8DE776F4B261}" dt="2023-10-29T17:04:56.382" v="106"/>
          <ac:spMkLst>
            <pc:docMk/>
            <pc:sldMk cId="3717002727" sldId="281"/>
            <ac:spMk id="2" creationId="{B2E47B7C-5425-CF2C-98FB-0BE32BD778CB}"/>
          </ac:spMkLst>
        </pc:spChg>
        <pc:spChg chg="del">
          <ac:chgData name="#LI YIWEI#" userId="S::li0017ei@e.ntu.edu.sg::b63b25fb-d670-4b56-999d-4c516355a14f" providerId="AD" clId="Web-{F4616B18-9BC3-4741-A67F-8DE776F4B261}" dt="2023-10-29T17:04:30.834" v="103"/>
          <ac:spMkLst>
            <pc:docMk/>
            <pc:sldMk cId="3717002727" sldId="281"/>
            <ac:spMk id="3" creationId="{5D841C49-06A8-6FD9-95C9-A459008815DA}"/>
          </ac:spMkLst>
        </pc:spChg>
        <pc:spChg chg="add del">
          <ac:chgData name="#LI YIWEI#" userId="S::li0017ei@e.ntu.edu.sg::b63b25fb-d670-4b56-999d-4c516355a14f" providerId="AD" clId="Web-{F4616B18-9BC3-4741-A67F-8DE776F4B261}" dt="2023-10-29T17:04:56.366" v="105"/>
          <ac:spMkLst>
            <pc:docMk/>
            <pc:sldMk cId="3717002727" sldId="281"/>
            <ac:spMk id="8" creationId="{F637A881-2563-5DB8-49F8-3EE6DE2B6F8A}"/>
          </ac:spMkLst>
        </pc:spChg>
        <pc:spChg chg="add del">
          <ac:chgData name="#LI YIWEI#" userId="S::li0017ei@e.ntu.edu.sg::b63b25fb-d670-4b56-999d-4c516355a14f" providerId="AD" clId="Web-{F4616B18-9BC3-4741-A67F-8DE776F4B261}" dt="2023-10-29T17:04:56.366" v="105"/>
          <ac:spMkLst>
            <pc:docMk/>
            <pc:sldMk cId="3717002727" sldId="281"/>
            <ac:spMk id="11" creationId="{9D25F302-27C5-414F-97F8-6EA0A6C028BA}"/>
          </ac:spMkLst>
        </pc:spChg>
        <pc:spChg chg="add del">
          <ac:chgData name="#LI YIWEI#" userId="S::li0017ei@e.ntu.edu.sg::b63b25fb-d670-4b56-999d-4c516355a14f" providerId="AD" clId="Web-{F4616B18-9BC3-4741-A67F-8DE776F4B261}" dt="2023-10-29T17:04:56.366" v="105"/>
          <ac:spMkLst>
            <pc:docMk/>
            <pc:sldMk cId="3717002727" sldId="281"/>
            <ac:spMk id="13" creationId="{830A36F8-48C2-4842-A87B-8CE8DF4E7FD2}"/>
          </ac:spMkLst>
        </pc:spChg>
        <pc:spChg chg="add del">
          <ac:chgData name="#LI YIWEI#" userId="S::li0017ei@e.ntu.edu.sg::b63b25fb-d670-4b56-999d-4c516355a14f" providerId="AD" clId="Web-{F4616B18-9BC3-4741-A67F-8DE776F4B261}" dt="2023-10-29T17:04:56.366" v="105"/>
          <ac:spMkLst>
            <pc:docMk/>
            <pc:sldMk cId="3717002727" sldId="281"/>
            <ac:spMk id="15" creationId="{086A5A31-B10A-4793-84D4-D785959AE5B8}"/>
          </ac:spMkLst>
        </pc:spChg>
        <pc:spChg chg="add">
          <ac:chgData name="#LI YIWEI#" userId="S::li0017ei@e.ntu.edu.sg::b63b25fb-d670-4b56-999d-4c516355a14f" providerId="AD" clId="Web-{F4616B18-9BC3-4741-A67F-8DE776F4B261}" dt="2023-10-29T17:04:56.382" v="106"/>
          <ac:spMkLst>
            <pc:docMk/>
            <pc:sldMk cId="3717002727" sldId="281"/>
            <ac:spMk id="17" creationId="{9D25F302-27C5-414F-97F8-6EA0A6C028BA}"/>
          </ac:spMkLst>
        </pc:spChg>
        <pc:spChg chg="add">
          <ac:chgData name="#LI YIWEI#" userId="S::li0017ei@e.ntu.edu.sg::b63b25fb-d670-4b56-999d-4c516355a14f" providerId="AD" clId="Web-{F4616B18-9BC3-4741-A67F-8DE776F4B261}" dt="2023-10-29T17:04:56.382" v="106"/>
          <ac:spMkLst>
            <pc:docMk/>
            <pc:sldMk cId="3717002727" sldId="281"/>
            <ac:spMk id="18" creationId="{830A36F8-48C2-4842-A87B-8CE8DF4E7FD2}"/>
          </ac:spMkLst>
        </pc:spChg>
        <pc:spChg chg="add">
          <ac:chgData name="#LI YIWEI#" userId="S::li0017ei@e.ntu.edu.sg::b63b25fb-d670-4b56-999d-4c516355a14f" providerId="AD" clId="Web-{F4616B18-9BC3-4741-A67F-8DE776F4B261}" dt="2023-10-29T17:04:56.382" v="106"/>
          <ac:spMkLst>
            <pc:docMk/>
            <pc:sldMk cId="3717002727" sldId="281"/>
            <ac:spMk id="19" creationId="{8F451A30-466B-4996-9BA5-CD6ABCC6D558}"/>
          </ac:spMkLst>
        </pc:spChg>
        <pc:spChg chg="add">
          <ac:chgData name="#LI YIWEI#" userId="S::li0017ei@e.ntu.edu.sg::b63b25fb-d670-4b56-999d-4c516355a14f" providerId="AD" clId="Web-{F4616B18-9BC3-4741-A67F-8DE776F4B261}" dt="2023-10-29T17:04:56.382" v="106"/>
          <ac:spMkLst>
            <pc:docMk/>
            <pc:sldMk cId="3717002727" sldId="281"/>
            <ac:spMk id="20" creationId="{78A81C47-78E7-837F-0DA3-797E027CD52C}"/>
          </ac:spMkLst>
        </pc:spChg>
        <pc:picChg chg="add del mod ord">
          <ac:chgData name="#LI YIWEI#" userId="S::li0017ei@e.ntu.edu.sg::b63b25fb-d670-4b56-999d-4c516355a14f" providerId="AD" clId="Web-{F4616B18-9BC3-4741-A67F-8DE776F4B261}" dt="2023-10-29T17:05:05.382" v="107"/>
          <ac:picMkLst>
            <pc:docMk/>
            <pc:sldMk cId="3717002727" sldId="281"/>
            <ac:picMk id="4" creationId="{85357003-C43C-5B08-2292-73FB9665929D}"/>
          </ac:picMkLst>
        </pc:picChg>
      </pc:sldChg>
    </pc:docChg>
  </pc:docChgLst>
  <pc:docChgLst>
    <pc:chgData name="#LI XIUZE#" userId="S::xli108@e.ntu.edu.sg::a7ea9bea-5eb3-4d75-a79e-1370e10d20e8" providerId="AD" clId="Web-{6FF6FCF6-5D74-DAFD-39FF-B1954158DDEE}"/>
    <pc:docChg chg="addSld delSld modSld sldOrd">
      <pc:chgData name="#LI XIUZE#" userId="S::xli108@e.ntu.edu.sg::a7ea9bea-5eb3-4d75-a79e-1370e10d20e8" providerId="AD" clId="Web-{6FF6FCF6-5D74-DAFD-39FF-B1954158DDEE}" dt="2023-10-29T17:07:32.597" v="820" actId="14100"/>
      <pc:docMkLst>
        <pc:docMk/>
      </pc:docMkLst>
      <pc:sldChg chg="modSp del">
        <pc:chgData name="#LI XIUZE#" userId="S::xli108@e.ntu.edu.sg::a7ea9bea-5eb3-4d75-a79e-1370e10d20e8" providerId="AD" clId="Web-{6FF6FCF6-5D74-DAFD-39FF-B1954158DDEE}" dt="2023-10-29T17:00:39.944" v="749"/>
        <pc:sldMkLst>
          <pc:docMk/>
          <pc:sldMk cId="317711640" sldId="260"/>
        </pc:sldMkLst>
        <pc:spChg chg="mod">
          <ac:chgData name="#LI XIUZE#" userId="S::xli108@e.ntu.edu.sg::a7ea9bea-5eb3-4d75-a79e-1370e10d20e8" providerId="AD" clId="Web-{6FF6FCF6-5D74-DAFD-39FF-B1954158DDEE}" dt="2023-10-29T16:58:21.533" v="747" actId="20577"/>
          <ac:spMkLst>
            <pc:docMk/>
            <pc:sldMk cId="317711640" sldId="260"/>
            <ac:spMk id="3" creationId="{D88E37A4-0702-1B92-162C-46F661937FA5}"/>
          </ac:spMkLst>
        </pc:spChg>
      </pc:sldChg>
      <pc:sldChg chg="modSp">
        <pc:chgData name="#LI XIUZE#" userId="S::xli108@e.ntu.edu.sg::a7ea9bea-5eb3-4d75-a79e-1370e10d20e8" providerId="AD" clId="Web-{6FF6FCF6-5D74-DAFD-39FF-B1954158DDEE}" dt="2023-10-29T16:52:40.225" v="656" actId="20577"/>
        <pc:sldMkLst>
          <pc:docMk/>
          <pc:sldMk cId="977659466" sldId="261"/>
        </pc:sldMkLst>
        <pc:spChg chg="mod">
          <ac:chgData name="#LI XIUZE#" userId="S::xli108@e.ntu.edu.sg::a7ea9bea-5eb3-4d75-a79e-1370e10d20e8" providerId="AD" clId="Web-{6FF6FCF6-5D74-DAFD-39FF-B1954158DDEE}" dt="2023-10-29T16:52:40.225" v="656" actId="20577"/>
          <ac:spMkLst>
            <pc:docMk/>
            <pc:sldMk cId="977659466" sldId="261"/>
            <ac:spMk id="3" creationId="{C22EC9C6-7E7A-BA9C-E234-E7BF25AA5466}"/>
          </ac:spMkLst>
        </pc:spChg>
      </pc:sldChg>
      <pc:sldChg chg="modSp">
        <pc:chgData name="#LI XIUZE#" userId="S::xli108@e.ntu.edu.sg::a7ea9bea-5eb3-4d75-a79e-1370e10d20e8" providerId="AD" clId="Web-{6FF6FCF6-5D74-DAFD-39FF-B1954158DDEE}" dt="2023-10-29T16:53:42.430" v="687" actId="20577"/>
        <pc:sldMkLst>
          <pc:docMk/>
          <pc:sldMk cId="1664349362" sldId="263"/>
        </pc:sldMkLst>
        <pc:spChg chg="mod">
          <ac:chgData name="#LI XIUZE#" userId="S::xli108@e.ntu.edu.sg::a7ea9bea-5eb3-4d75-a79e-1370e10d20e8" providerId="AD" clId="Web-{6FF6FCF6-5D74-DAFD-39FF-B1954158DDEE}" dt="2023-10-29T16:53:42.430" v="687" actId="20577"/>
          <ac:spMkLst>
            <pc:docMk/>
            <pc:sldMk cId="1664349362" sldId="263"/>
            <ac:spMk id="3" creationId="{C22EC9C6-7E7A-BA9C-E234-E7BF25AA5466}"/>
          </ac:spMkLst>
        </pc:spChg>
      </pc:sldChg>
      <pc:sldChg chg="modSp">
        <pc:chgData name="#LI XIUZE#" userId="S::xli108@e.ntu.edu.sg::a7ea9bea-5eb3-4d75-a79e-1370e10d20e8" providerId="AD" clId="Web-{6FF6FCF6-5D74-DAFD-39FF-B1954158DDEE}" dt="2023-10-29T16:53:40.211" v="686" actId="20577"/>
        <pc:sldMkLst>
          <pc:docMk/>
          <pc:sldMk cId="3241989359" sldId="264"/>
        </pc:sldMkLst>
        <pc:spChg chg="mod">
          <ac:chgData name="#LI XIUZE#" userId="S::xli108@e.ntu.edu.sg::a7ea9bea-5eb3-4d75-a79e-1370e10d20e8" providerId="AD" clId="Web-{6FF6FCF6-5D74-DAFD-39FF-B1954158DDEE}" dt="2023-10-29T16:53:40.211" v="686" actId="20577"/>
          <ac:spMkLst>
            <pc:docMk/>
            <pc:sldMk cId="3241989359" sldId="264"/>
            <ac:spMk id="3" creationId="{C22EC9C6-7E7A-BA9C-E234-E7BF25AA5466}"/>
          </ac:spMkLst>
        </pc:spChg>
      </pc:sldChg>
      <pc:sldChg chg="modSp">
        <pc:chgData name="#LI XIUZE#" userId="S::xli108@e.ntu.edu.sg::a7ea9bea-5eb3-4d75-a79e-1370e10d20e8" providerId="AD" clId="Web-{6FF6FCF6-5D74-DAFD-39FF-B1954158DDEE}" dt="2023-10-29T16:54:33.697" v="697" actId="20577"/>
        <pc:sldMkLst>
          <pc:docMk/>
          <pc:sldMk cId="3097633280" sldId="265"/>
        </pc:sldMkLst>
        <pc:spChg chg="mod">
          <ac:chgData name="#LI XIUZE#" userId="S::xli108@e.ntu.edu.sg::a7ea9bea-5eb3-4d75-a79e-1370e10d20e8" providerId="AD" clId="Web-{6FF6FCF6-5D74-DAFD-39FF-B1954158DDEE}" dt="2023-10-29T16:54:33.697" v="697" actId="20577"/>
          <ac:spMkLst>
            <pc:docMk/>
            <pc:sldMk cId="3097633280" sldId="265"/>
            <ac:spMk id="3" creationId="{C22EC9C6-7E7A-BA9C-E234-E7BF25AA5466}"/>
          </ac:spMkLst>
        </pc:spChg>
      </pc:sldChg>
      <pc:sldChg chg="addSp modSp">
        <pc:chgData name="#LI XIUZE#" userId="S::xli108@e.ntu.edu.sg::a7ea9bea-5eb3-4d75-a79e-1370e10d20e8" providerId="AD" clId="Web-{6FF6FCF6-5D74-DAFD-39FF-B1954158DDEE}" dt="2023-10-29T16:54:52.870" v="698" actId="20577"/>
        <pc:sldMkLst>
          <pc:docMk/>
          <pc:sldMk cId="3248181250" sldId="266"/>
        </pc:sldMkLst>
        <pc:spChg chg="mod">
          <ac:chgData name="#LI XIUZE#" userId="S::xli108@e.ntu.edu.sg::a7ea9bea-5eb3-4d75-a79e-1370e10d20e8" providerId="AD" clId="Web-{6FF6FCF6-5D74-DAFD-39FF-B1954158DDEE}" dt="2023-10-29T16:54:52.870" v="698" actId="20577"/>
          <ac:spMkLst>
            <pc:docMk/>
            <pc:sldMk cId="3248181250" sldId="266"/>
            <ac:spMk id="3" creationId="{C22EC9C6-7E7A-BA9C-E234-E7BF25AA5466}"/>
          </ac:spMkLst>
        </pc:spChg>
        <pc:picChg chg="add mod">
          <ac:chgData name="#LI XIUZE#" userId="S::xli108@e.ntu.edu.sg::a7ea9bea-5eb3-4d75-a79e-1370e10d20e8" providerId="AD" clId="Web-{6FF6FCF6-5D74-DAFD-39FF-B1954158DDEE}" dt="2023-10-29T15:47:46.700" v="76" actId="1076"/>
          <ac:picMkLst>
            <pc:docMk/>
            <pc:sldMk cId="3248181250" sldId="266"/>
            <ac:picMk id="4" creationId="{51D82CAC-25FB-4089-0ECC-0303C80A54F5}"/>
          </ac:picMkLst>
        </pc:picChg>
      </pc:sldChg>
      <pc:sldChg chg="addSp delSp modSp add replId">
        <pc:chgData name="#LI XIUZE#" userId="S::xli108@e.ntu.edu.sg::a7ea9bea-5eb3-4d75-a79e-1370e10d20e8" providerId="AD" clId="Web-{6FF6FCF6-5D74-DAFD-39FF-B1954158DDEE}" dt="2023-10-29T16:57:50.376" v="745" actId="20577"/>
        <pc:sldMkLst>
          <pc:docMk/>
          <pc:sldMk cId="1260159508" sldId="274"/>
        </pc:sldMkLst>
        <pc:spChg chg="mod">
          <ac:chgData name="#LI XIUZE#" userId="S::xli108@e.ntu.edu.sg::a7ea9bea-5eb3-4d75-a79e-1370e10d20e8" providerId="AD" clId="Web-{6FF6FCF6-5D74-DAFD-39FF-B1954158DDEE}" dt="2023-10-29T16:57:50.376" v="745" actId="20577"/>
          <ac:spMkLst>
            <pc:docMk/>
            <pc:sldMk cId="1260159508" sldId="274"/>
            <ac:spMk id="3" creationId="{C22EC9C6-7E7A-BA9C-E234-E7BF25AA5466}"/>
          </ac:spMkLst>
        </pc:spChg>
        <pc:spChg chg="mod">
          <ac:chgData name="#LI XIUZE#" userId="S::xli108@e.ntu.edu.sg::a7ea9bea-5eb3-4d75-a79e-1370e10d20e8" providerId="AD" clId="Web-{6FF6FCF6-5D74-DAFD-39FF-B1954158DDEE}" dt="2023-10-29T15:49:22.469" v="78" actId="20577"/>
          <ac:spMkLst>
            <pc:docMk/>
            <pc:sldMk cId="1260159508" sldId="274"/>
            <ac:spMk id="5" creationId="{5A7561E7-8EBD-D536-0791-33139955224D}"/>
          </ac:spMkLst>
        </pc:spChg>
        <pc:picChg chg="del">
          <ac:chgData name="#LI XIUZE#" userId="S::xli108@e.ntu.edu.sg::a7ea9bea-5eb3-4d75-a79e-1370e10d20e8" providerId="AD" clId="Web-{6FF6FCF6-5D74-DAFD-39FF-B1954158DDEE}" dt="2023-10-29T15:49:23.547" v="79"/>
          <ac:picMkLst>
            <pc:docMk/>
            <pc:sldMk cId="1260159508" sldId="274"/>
            <ac:picMk id="4" creationId="{51D82CAC-25FB-4089-0ECC-0303C80A54F5}"/>
          </ac:picMkLst>
        </pc:picChg>
        <pc:picChg chg="add mod">
          <ac:chgData name="#LI XIUZE#" userId="S::xli108@e.ntu.edu.sg::a7ea9bea-5eb3-4d75-a79e-1370e10d20e8" providerId="AD" clId="Web-{6FF6FCF6-5D74-DAFD-39FF-B1954158DDEE}" dt="2023-10-29T15:50:01.689" v="81" actId="1076"/>
          <ac:picMkLst>
            <pc:docMk/>
            <pc:sldMk cId="1260159508" sldId="274"/>
            <ac:picMk id="6" creationId="{36ED235C-F411-D856-9712-F09DF8E70C99}"/>
          </ac:picMkLst>
        </pc:picChg>
      </pc:sldChg>
      <pc:sldChg chg="modSp add del replId">
        <pc:chgData name="#LI XIUZE#" userId="S::xli108@e.ntu.edu.sg::a7ea9bea-5eb3-4d75-a79e-1370e10d20e8" providerId="AD" clId="Web-{6FF6FCF6-5D74-DAFD-39FF-B1954158DDEE}" dt="2023-10-29T17:01:25.117" v="756"/>
        <pc:sldMkLst>
          <pc:docMk/>
          <pc:sldMk cId="983234972" sldId="276"/>
        </pc:sldMkLst>
        <pc:spChg chg="mod">
          <ac:chgData name="#LI XIUZE#" userId="S::xli108@e.ntu.edu.sg::a7ea9bea-5eb3-4d75-a79e-1370e10d20e8" providerId="AD" clId="Web-{6FF6FCF6-5D74-DAFD-39FF-B1954158DDEE}" dt="2023-10-29T17:00:42.287" v="750" actId="20577"/>
          <ac:spMkLst>
            <pc:docMk/>
            <pc:sldMk cId="983234972" sldId="276"/>
            <ac:spMk id="2" creationId="{5A56CD3A-13ED-7CEB-339D-AD95A67DED23}"/>
          </ac:spMkLst>
        </pc:spChg>
        <pc:spChg chg="mod">
          <ac:chgData name="#LI XIUZE#" userId="S::xli108@e.ntu.edu.sg::a7ea9bea-5eb3-4d75-a79e-1370e10d20e8" providerId="AD" clId="Web-{6FF6FCF6-5D74-DAFD-39FF-B1954158DDEE}" dt="2023-10-29T17:00:47.069" v="751" actId="20577"/>
          <ac:spMkLst>
            <pc:docMk/>
            <pc:sldMk cId="983234972" sldId="276"/>
            <ac:spMk id="3" creationId="{4E7A800B-14F2-6C87-A2ED-E80E5D2DA715}"/>
          </ac:spMkLst>
        </pc:spChg>
      </pc:sldChg>
      <pc:sldChg chg="modSp add replId">
        <pc:chgData name="#LI XIUZE#" userId="S::xli108@e.ntu.edu.sg::a7ea9bea-5eb3-4d75-a79e-1370e10d20e8" providerId="AD" clId="Web-{6FF6FCF6-5D74-DAFD-39FF-B1954158DDEE}" dt="2023-10-29T17:01:06.523" v="755" actId="20577"/>
        <pc:sldMkLst>
          <pc:docMk/>
          <pc:sldMk cId="2175243319" sldId="277"/>
        </pc:sldMkLst>
        <pc:spChg chg="mod">
          <ac:chgData name="#LI XIUZE#" userId="S::xli108@e.ntu.edu.sg::a7ea9bea-5eb3-4d75-a79e-1370e10d20e8" providerId="AD" clId="Web-{6FF6FCF6-5D74-DAFD-39FF-B1954158DDEE}" dt="2023-10-29T17:01:06.523" v="755" actId="20577"/>
          <ac:spMkLst>
            <pc:docMk/>
            <pc:sldMk cId="2175243319" sldId="277"/>
            <ac:spMk id="2" creationId="{5A56CD3A-13ED-7CEB-339D-AD95A67DED23}"/>
          </ac:spMkLst>
        </pc:spChg>
        <pc:spChg chg="mod">
          <ac:chgData name="#LI XIUZE#" userId="S::xli108@e.ntu.edu.sg::a7ea9bea-5eb3-4d75-a79e-1370e10d20e8" providerId="AD" clId="Web-{6FF6FCF6-5D74-DAFD-39FF-B1954158DDEE}" dt="2023-10-29T17:01:03.304" v="754" actId="20577"/>
          <ac:spMkLst>
            <pc:docMk/>
            <pc:sldMk cId="2175243319" sldId="277"/>
            <ac:spMk id="3" creationId="{4E7A800B-14F2-6C87-A2ED-E80E5D2DA715}"/>
          </ac:spMkLst>
        </pc:spChg>
      </pc:sldChg>
      <pc:sldChg chg="delSp modSp add ord replId">
        <pc:chgData name="#LI XIUZE#" userId="S::xli108@e.ntu.edu.sg::a7ea9bea-5eb3-4d75-a79e-1370e10d20e8" providerId="AD" clId="Web-{6FF6FCF6-5D74-DAFD-39FF-B1954158DDEE}" dt="2023-10-29T17:07:03.128" v="808"/>
        <pc:sldMkLst>
          <pc:docMk/>
          <pc:sldMk cId="1801880218" sldId="278"/>
        </pc:sldMkLst>
        <pc:spChg chg="mod">
          <ac:chgData name="#LI XIUZE#" userId="S::xli108@e.ntu.edu.sg::a7ea9bea-5eb3-4d75-a79e-1370e10d20e8" providerId="AD" clId="Web-{6FF6FCF6-5D74-DAFD-39FF-B1954158DDEE}" dt="2023-10-29T17:06:53.737" v="806"/>
          <ac:spMkLst>
            <pc:docMk/>
            <pc:sldMk cId="1801880218" sldId="278"/>
            <ac:spMk id="2" creationId="{B6BBECC9-1749-879B-CDBF-2F1EE2C9D66B}"/>
          </ac:spMkLst>
        </pc:spChg>
        <pc:spChg chg="del">
          <ac:chgData name="#LI XIUZE#" userId="S::xli108@e.ntu.edu.sg::a7ea9bea-5eb3-4d75-a79e-1370e10d20e8" providerId="AD" clId="Web-{6FF6FCF6-5D74-DAFD-39FF-B1954158DDEE}" dt="2023-10-29T17:02:02.181" v="782"/>
          <ac:spMkLst>
            <pc:docMk/>
            <pc:sldMk cId="1801880218" sldId="278"/>
            <ac:spMk id="5" creationId="{5A7561E7-8EBD-D536-0791-33139955224D}"/>
          </ac:spMkLst>
        </pc:spChg>
        <pc:picChg chg="del">
          <ac:chgData name="#LI XIUZE#" userId="S::xli108@e.ntu.edu.sg::a7ea9bea-5eb3-4d75-a79e-1370e10d20e8" providerId="AD" clId="Web-{6FF6FCF6-5D74-DAFD-39FF-B1954158DDEE}" dt="2023-10-29T17:06:58.003" v="807"/>
          <ac:picMkLst>
            <pc:docMk/>
            <pc:sldMk cId="1801880218" sldId="278"/>
            <ac:picMk id="4" creationId="{51D82CAC-25FB-4089-0ECC-0303C80A54F5}"/>
          </ac:picMkLst>
        </pc:picChg>
      </pc:sldChg>
      <pc:sldChg chg="delSp modSp add del replId">
        <pc:chgData name="#LI XIUZE#" userId="S::xli108@e.ntu.edu.sg::a7ea9bea-5eb3-4d75-a79e-1370e10d20e8" providerId="AD" clId="Web-{6FF6FCF6-5D74-DAFD-39FF-B1954158DDEE}" dt="2023-10-29T17:07:06.472" v="809"/>
        <pc:sldMkLst>
          <pc:docMk/>
          <pc:sldMk cId="3791957559" sldId="279"/>
        </pc:sldMkLst>
        <pc:spChg chg="mod">
          <ac:chgData name="#LI XIUZE#" userId="S::xli108@e.ntu.edu.sg::a7ea9bea-5eb3-4d75-a79e-1370e10d20e8" providerId="AD" clId="Web-{6FF6FCF6-5D74-DAFD-39FF-B1954158DDEE}" dt="2023-10-29T17:01:51.540" v="773" actId="20577"/>
          <ac:spMkLst>
            <pc:docMk/>
            <pc:sldMk cId="3791957559" sldId="279"/>
            <ac:spMk id="2" creationId="{B6BBECC9-1749-879B-CDBF-2F1EE2C9D66B}"/>
          </ac:spMkLst>
        </pc:spChg>
        <pc:spChg chg="del">
          <ac:chgData name="#LI XIUZE#" userId="S::xli108@e.ntu.edu.sg::a7ea9bea-5eb3-4d75-a79e-1370e10d20e8" providerId="AD" clId="Web-{6FF6FCF6-5D74-DAFD-39FF-B1954158DDEE}" dt="2023-10-29T17:02:05.524" v="783"/>
          <ac:spMkLst>
            <pc:docMk/>
            <pc:sldMk cId="3791957559" sldId="279"/>
            <ac:spMk id="5" creationId="{5A7561E7-8EBD-D536-0791-33139955224D}"/>
          </ac:spMkLst>
        </pc:spChg>
      </pc:sldChg>
      <pc:sldChg chg="add replId">
        <pc:chgData name="#LI XIUZE#" userId="S::xli108@e.ntu.edu.sg::a7ea9bea-5eb3-4d75-a79e-1370e10d20e8" providerId="AD" clId="Web-{6FF6FCF6-5D74-DAFD-39FF-B1954158DDEE}" dt="2023-10-29T17:02:09.790" v="784"/>
        <pc:sldMkLst>
          <pc:docMk/>
          <pc:sldMk cId="3610874258" sldId="280"/>
        </pc:sldMkLst>
      </pc:sldChg>
      <pc:sldChg chg="addSp delSp modSp add replId">
        <pc:chgData name="#LI XIUZE#" userId="S::xli108@e.ntu.edu.sg::a7ea9bea-5eb3-4d75-a79e-1370e10d20e8" providerId="AD" clId="Web-{6FF6FCF6-5D74-DAFD-39FF-B1954158DDEE}" dt="2023-10-29T17:07:32.597" v="820" actId="14100"/>
        <pc:sldMkLst>
          <pc:docMk/>
          <pc:sldMk cId="1119571736" sldId="282"/>
        </pc:sldMkLst>
        <pc:spChg chg="del">
          <ac:chgData name="#LI XIUZE#" userId="S::xli108@e.ntu.edu.sg::a7ea9bea-5eb3-4d75-a79e-1370e10d20e8" providerId="AD" clId="Web-{6FF6FCF6-5D74-DAFD-39FF-B1954158DDEE}" dt="2023-10-29T17:07:23.800" v="811"/>
          <ac:spMkLst>
            <pc:docMk/>
            <pc:sldMk cId="1119571736" sldId="282"/>
            <ac:spMk id="2" creationId="{B6BBECC9-1749-879B-CDBF-2F1EE2C9D66B}"/>
          </ac:spMkLst>
        </pc:spChg>
        <pc:spChg chg="add del mod">
          <ac:chgData name="#LI XIUZE#" userId="S::xli108@e.ntu.edu.sg::a7ea9bea-5eb3-4d75-a79e-1370e10d20e8" providerId="AD" clId="Web-{6FF6FCF6-5D74-DAFD-39FF-B1954158DDEE}" dt="2023-10-29T17:07:26.003" v="813"/>
          <ac:spMkLst>
            <pc:docMk/>
            <pc:sldMk cId="1119571736" sldId="282"/>
            <ac:spMk id="7" creationId="{D37E0E89-F824-91F1-04DA-6B17BC9A136F}"/>
          </ac:spMkLst>
        </pc:spChg>
        <pc:spChg chg="add mod">
          <ac:chgData name="#LI XIUZE#" userId="S::xli108@e.ntu.edu.sg::a7ea9bea-5eb3-4d75-a79e-1370e10d20e8" providerId="AD" clId="Web-{6FF6FCF6-5D74-DAFD-39FF-B1954158DDEE}" dt="2023-10-29T17:07:32.597" v="820" actId="14100"/>
          <ac:spMkLst>
            <pc:docMk/>
            <pc:sldMk cId="1119571736" sldId="282"/>
            <ac:spMk id="9" creationId="{7218F2D3-08F7-AA6F-C2EA-2FFC6B4222DE}"/>
          </ac:spMkLst>
        </pc:spChg>
      </pc:sldChg>
    </pc:docChg>
  </pc:docChgLst>
  <pc:docChgLst>
    <pc:chgData name="#LI XIUZE#" userId="S::xli108@e.ntu.edu.sg::a7ea9bea-5eb3-4d75-a79e-1370e10d20e8" providerId="AD" clId="Web-{0208D78A-F214-D09F-94A4-435DA1CDFD9C}"/>
    <pc:docChg chg="delSld modSld">
      <pc:chgData name="#LI XIUZE#" userId="S::xli108@e.ntu.edu.sg::a7ea9bea-5eb3-4d75-a79e-1370e10d20e8" providerId="AD" clId="Web-{0208D78A-F214-D09F-94A4-435DA1CDFD9C}" dt="2023-10-30T16:42:03.617" v="549"/>
      <pc:docMkLst>
        <pc:docMk/>
      </pc:docMkLst>
      <pc:sldChg chg="modSp">
        <pc:chgData name="#LI XIUZE#" userId="S::xli108@e.ntu.edu.sg::a7ea9bea-5eb3-4d75-a79e-1370e10d20e8" providerId="AD" clId="Web-{0208D78A-F214-D09F-94A4-435DA1CDFD9C}" dt="2023-10-29T17:34:00.926" v="1" actId="20577"/>
        <pc:sldMkLst>
          <pc:docMk/>
          <pc:sldMk cId="1664349362" sldId="263"/>
        </pc:sldMkLst>
        <pc:spChg chg="mod">
          <ac:chgData name="#LI XIUZE#" userId="S::xli108@e.ntu.edu.sg::a7ea9bea-5eb3-4d75-a79e-1370e10d20e8" providerId="AD" clId="Web-{0208D78A-F214-D09F-94A4-435DA1CDFD9C}" dt="2023-10-29T17:34:00.926" v="1" actId="20577"/>
          <ac:spMkLst>
            <pc:docMk/>
            <pc:sldMk cId="1664349362" sldId="263"/>
            <ac:spMk id="3" creationId="{C22EC9C6-7E7A-BA9C-E234-E7BF25AA5466}"/>
          </ac:spMkLst>
        </pc:spChg>
      </pc:sldChg>
      <pc:sldChg chg="modSp">
        <pc:chgData name="#LI XIUZE#" userId="S::xli108@e.ntu.edu.sg::a7ea9bea-5eb3-4d75-a79e-1370e10d20e8" providerId="AD" clId="Web-{0208D78A-F214-D09F-94A4-435DA1CDFD9C}" dt="2023-10-30T12:41:55.876" v="495" actId="20577"/>
        <pc:sldMkLst>
          <pc:docMk/>
          <pc:sldMk cId="1260159508" sldId="274"/>
        </pc:sldMkLst>
        <pc:spChg chg="mod">
          <ac:chgData name="#LI XIUZE#" userId="S::xli108@e.ntu.edu.sg::a7ea9bea-5eb3-4d75-a79e-1370e10d20e8" providerId="AD" clId="Web-{0208D78A-F214-D09F-94A4-435DA1CDFD9C}" dt="2023-10-30T12:41:55.876" v="495" actId="20577"/>
          <ac:spMkLst>
            <pc:docMk/>
            <pc:sldMk cId="1260159508" sldId="274"/>
            <ac:spMk id="3" creationId="{C22EC9C6-7E7A-BA9C-E234-E7BF25AA5466}"/>
          </ac:spMkLst>
        </pc:spChg>
      </pc:sldChg>
      <pc:sldChg chg="addSp modSp">
        <pc:chgData name="#LI XIUZE#" userId="S::xli108@e.ntu.edu.sg::a7ea9bea-5eb3-4d75-a79e-1370e10d20e8" providerId="AD" clId="Web-{0208D78A-F214-D09F-94A4-435DA1CDFD9C}" dt="2023-10-30T12:45:03.461" v="548" actId="20577"/>
        <pc:sldMkLst>
          <pc:docMk/>
          <pc:sldMk cId="1801880218" sldId="278"/>
        </pc:sldMkLst>
        <pc:spChg chg="mod">
          <ac:chgData name="#LI XIUZE#" userId="S::xli108@e.ntu.edu.sg::a7ea9bea-5eb3-4d75-a79e-1370e10d20e8" providerId="AD" clId="Web-{0208D78A-F214-D09F-94A4-435DA1CDFD9C}" dt="2023-10-30T12:45:03.461" v="548" actId="20577"/>
          <ac:spMkLst>
            <pc:docMk/>
            <pc:sldMk cId="1801880218" sldId="278"/>
            <ac:spMk id="3" creationId="{C22EC9C6-7E7A-BA9C-E234-E7BF25AA5466}"/>
          </ac:spMkLst>
        </pc:spChg>
        <pc:picChg chg="add mod">
          <ac:chgData name="#LI XIUZE#" userId="S::xli108@e.ntu.edu.sg::a7ea9bea-5eb3-4d75-a79e-1370e10d20e8" providerId="AD" clId="Web-{0208D78A-F214-D09F-94A4-435DA1CDFD9C}" dt="2023-10-29T17:48:45.038" v="9" actId="14100"/>
          <ac:picMkLst>
            <pc:docMk/>
            <pc:sldMk cId="1801880218" sldId="278"/>
            <ac:picMk id="4" creationId="{A51204F3-5BBA-65E7-5203-F89B1438F99E}"/>
          </ac:picMkLst>
        </pc:picChg>
      </pc:sldChg>
      <pc:sldChg chg="addSp delSp modSp">
        <pc:chgData name="#LI XIUZE#" userId="S::xli108@e.ntu.edu.sg::a7ea9bea-5eb3-4d75-a79e-1370e10d20e8" providerId="AD" clId="Web-{0208D78A-F214-D09F-94A4-435DA1CDFD9C}" dt="2023-10-30T12:43:47.724" v="544" actId="20577"/>
        <pc:sldMkLst>
          <pc:docMk/>
          <pc:sldMk cId="3610874258" sldId="280"/>
        </pc:sldMkLst>
        <pc:spChg chg="mod">
          <ac:chgData name="#LI XIUZE#" userId="S::xli108@e.ntu.edu.sg::a7ea9bea-5eb3-4d75-a79e-1370e10d20e8" providerId="AD" clId="Web-{0208D78A-F214-D09F-94A4-435DA1CDFD9C}" dt="2023-10-30T12:43:47.724" v="544" actId="20577"/>
          <ac:spMkLst>
            <pc:docMk/>
            <pc:sldMk cId="3610874258" sldId="280"/>
            <ac:spMk id="3" creationId="{C22EC9C6-7E7A-BA9C-E234-E7BF25AA5466}"/>
          </ac:spMkLst>
        </pc:spChg>
        <pc:picChg chg="add mod">
          <ac:chgData name="#LI XIUZE#" userId="S::xli108@e.ntu.edu.sg::a7ea9bea-5eb3-4d75-a79e-1370e10d20e8" providerId="AD" clId="Web-{0208D78A-F214-D09F-94A4-435DA1CDFD9C}" dt="2023-10-29T17:48:24.365" v="6"/>
          <ac:picMkLst>
            <pc:docMk/>
            <pc:sldMk cId="3610874258" sldId="280"/>
            <ac:picMk id="4" creationId="{62594D22-DFD1-492B-C6A7-4CA2F590A700}"/>
          </ac:picMkLst>
        </pc:picChg>
        <pc:picChg chg="del">
          <ac:chgData name="#LI XIUZE#" userId="S::xli108@e.ntu.edu.sg::a7ea9bea-5eb3-4d75-a79e-1370e10d20e8" providerId="AD" clId="Web-{0208D78A-F214-D09F-94A4-435DA1CDFD9C}" dt="2023-10-29T17:48:20.522" v="5"/>
          <ac:picMkLst>
            <pc:docMk/>
            <pc:sldMk cId="3610874258" sldId="280"/>
            <ac:picMk id="6" creationId="{36ED235C-F411-D856-9712-F09DF8E70C99}"/>
          </ac:picMkLst>
        </pc:picChg>
      </pc:sldChg>
      <pc:sldChg chg="addSp delSp modSp">
        <pc:chgData name="#LI XIUZE#" userId="S::xli108@e.ntu.edu.sg::a7ea9bea-5eb3-4d75-a79e-1370e10d20e8" providerId="AD" clId="Web-{0208D78A-F214-D09F-94A4-435DA1CDFD9C}" dt="2023-10-29T17:55:56.695" v="149"/>
        <pc:sldMkLst>
          <pc:docMk/>
          <pc:sldMk cId="1119571736" sldId="282"/>
        </pc:sldMkLst>
        <pc:spChg chg="mod">
          <ac:chgData name="#LI XIUZE#" userId="S::xli108@e.ntu.edu.sg::a7ea9bea-5eb3-4d75-a79e-1370e10d20e8" providerId="AD" clId="Web-{0208D78A-F214-D09F-94A4-435DA1CDFD9C}" dt="2023-10-29T17:51:58.795" v="99" actId="20577"/>
          <ac:spMkLst>
            <pc:docMk/>
            <pc:sldMk cId="1119571736" sldId="282"/>
            <ac:spMk id="3" creationId="{C22EC9C6-7E7A-BA9C-E234-E7BF25AA5466}"/>
          </ac:spMkLst>
        </pc:spChg>
        <pc:spChg chg="del">
          <ac:chgData name="#LI XIUZE#" userId="S::xli108@e.ntu.edu.sg::a7ea9bea-5eb3-4d75-a79e-1370e10d20e8" providerId="AD" clId="Web-{0208D78A-F214-D09F-94A4-435DA1CDFD9C}" dt="2023-10-29T17:55:56.695" v="149"/>
          <ac:spMkLst>
            <pc:docMk/>
            <pc:sldMk cId="1119571736" sldId="282"/>
            <ac:spMk id="5" creationId="{5A7561E7-8EBD-D536-0791-33139955224D}"/>
          </ac:spMkLst>
        </pc:spChg>
        <pc:picChg chg="add mod">
          <ac:chgData name="#LI XIUZE#" userId="S::xli108@e.ntu.edu.sg::a7ea9bea-5eb3-4d75-a79e-1370e10d20e8" providerId="AD" clId="Web-{0208D78A-F214-D09F-94A4-435DA1CDFD9C}" dt="2023-10-29T17:48:17.396" v="4" actId="1076"/>
          <ac:picMkLst>
            <pc:docMk/>
            <pc:sldMk cId="1119571736" sldId="282"/>
            <ac:picMk id="2" creationId="{27B2A4C5-76F0-826F-6493-7A49C19E9491}"/>
          </ac:picMkLst>
        </pc:picChg>
        <pc:picChg chg="del">
          <ac:chgData name="#LI XIUZE#" userId="S::xli108@e.ntu.edu.sg::a7ea9bea-5eb3-4d75-a79e-1370e10d20e8" providerId="AD" clId="Web-{0208D78A-F214-D09F-94A4-435DA1CDFD9C}" dt="2023-10-29T17:48:09.459" v="2"/>
          <ac:picMkLst>
            <pc:docMk/>
            <pc:sldMk cId="1119571736" sldId="282"/>
            <ac:picMk id="4" creationId="{51D82CAC-25FB-4089-0ECC-0303C80A54F5}"/>
          </ac:picMkLst>
        </pc:picChg>
      </pc:sldChg>
      <pc:sldChg chg="del">
        <pc:chgData name="#LI XIUZE#" userId="S::xli108@e.ntu.edu.sg::a7ea9bea-5eb3-4d75-a79e-1370e10d20e8" providerId="AD" clId="Web-{0208D78A-F214-D09F-94A4-435DA1CDFD9C}" dt="2023-10-30T16:42:03.617" v="549"/>
        <pc:sldMkLst>
          <pc:docMk/>
          <pc:sldMk cId="2100788654" sldId="288"/>
        </pc:sldMkLst>
      </pc:sldChg>
    </pc:docChg>
  </pc:docChgLst>
  <pc:docChgLst>
    <pc:chgData name="#LI YIWEI#" userId="S::li0017ei@e.ntu.edu.sg::b63b25fb-d670-4b56-999d-4c516355a14f" providerId="AD" clId="Web-{E24D2D6C-45D3-E392-99EC-EDF257AF5C5B}"/>
    <pc:docChg chg="modSld">
      <pc:chgData name="#LI YIWEI#" userId="S::li0017ei@e.ntu.edu.sg::b63b25fb-d670-4b56-999d-4c516355a14f" providerId="AD" clId="Web-{E24D2D6C-45D3-E392-99EC-EDF257AF5C5B}" dt="2023-11-07T15:07:25.965" v="21"/>
      <pc:docMkLst>
        <pc:docMk/>
      </pc:docMkLst>
      <pc:sldChg chg="modSp">
        <pc:chgData name="#LI YIWEI#" userId="S::li0017ei@e.ntu.edu.sg::b63b25fb-d670-4b56-999d-4c516355a14f" providerId="AD" clId="Web-{E24D2D6C-45D3-E392-99EC-EDF257AF5C5B}" dt="2023-11-07T15:07:25.965" v="21"/>
        <pc:sldMkLst>
          <pc:docMk/>
          <pc:sldMk cId="4173544080" sldId="287"/>
        </pc:sldMkLst>
        <pc:graphicFrameChg chg="mod modGraphic">
          <ac:chgData name="#LI YIWEI#" userId="S::li0017ei@e.ntu.edu.sg::b63b25fb-d670-4b56-999d-4c516355a14f" providerId="AD" clId="Web-{E24D2D6C-45D3-E392-99EC-EDF257AF5C5B}" dt="2023-11-07T15:07:25.965" v="21"/>
          <ac:graphicFrameMkLst>
            <pc:docMk/>
            <pc:sldMk cId="4173544080" sldId="287"/>
            <ac:graphicFrameMk id="4" creationId="{2C646467-0046-7D78-6BF7-DCADA53F5D4D}"/>
          </ac:graphicFrameMkLst>
        </pc:graphicFrameChg>
      </pc:sldChg>
    </pc:docChg>
  </pc:docChgLst>
  <pc:docChgLst>
    <pc:chgData name="#LI XIUZE#" userId="S::xli108@e.ntu.edu.sg::a7ea9bea-5eb3-4d75-a79e-1370e10d20e8" providerId="AD" clId="Web-{FC63BE4C-D71A-15D4-ED60-09EBC7AC7885}"/>
    <pc:docChg chg="modSld">
      <pc:chgData name="#LI XIUZE#" userId="S::xli108@e.ntu.edu.sg::a7ea9bea-5eb3-4d75-a79e-1370e10d20e8" providerId="AD" clId="Web-{FC63BE4C-D71A-15D4-ED60-09EBC7AC7885}" dt="2023-11-04T08:11:32.460" v="62" actId="20577"/>
      <pc:docMkLst>
        <pc:docMk/>
      </pc:docMkLst>
      <pc:sldChg chg="addSp delSp modSp">
        <pc:chgData name="#LI XIUZE#" userId="S::xli108@e.ntu.edu.sg::a7ea9bea-5eb3-4d75-a79e-1370e10d20e8" providerId="AD" clId="Web-{FC63BE4C-D71A-15D4-ED60-09EBC7AC7885}" dt="2023-11-04T08:11:32.460" v="62" actId="20577"/>
        <pc:sldMkLst>
          <pc:docMk/>
          <pc:sldMk cId="1801880218" sldId="278"/>
        </pc:sldMkLst>
        <pc:spChg chg="mod">
          <ac:chgData name="#LI XIUZE#" userId="S::xli108@e.ntu.edu.sg::a7ea9bea-5eb3-4d75-a79e-1370e10d20e8" providerId="AD" clId="Web-{FC63BE4C-D71A-15D4-ED60-09EBC7AC7885}" dt="2023-11-04T08:11:32.460" v="62" actId="20577"/>
          <ac:spMkLst>
            <pc:docMk/>
            <pc:sldMk cId="1801880218" sldId="278"/>
            <ac:spMk id="3" creationId="{C22EC9C6-7E7A-BA9C-E234-E7BF25AA5466}"/>
          </ac:spMkLst>
        </pc:spChg>
        <pc:picChg chg="add mod">
          <ac:chgData name="#LI XIUZE#" userId="S::xli108@e.ntu.edu.sg::a7ea9bea-5eb3-4d75-a79e-1370e10d20e8" providerId="AD" clId="Web-{FC63BE4C-D71A-15D4-ED60-09EBC7AC7885}" dt="2023-11-04T08:08:19.984" v="7" actId="14100"/>
          <ac:picMkLst>
            <pc:docMk/>
            <pc:sldMk cId="1801880218" sldId="278"/>
            <ac:picMk id="4" creationId="{951A9FD6-921A-BE79-B725-61E2909FCF0B}"/>
          </ac:picMkLst>
        </pc:picChg>
        <pc:picChg chg="del">
          <ac:chgData name="#LI XIUZE#" userId="S::xli108@e.ntu.edu.sg::a7ea9bea-5eb3-4d75-a79e-1370e10d20e8" providerId="AD" clId="Web-{FC63BE4C-D71A-15D4-ED60-09EBC7AC7885}" dt="2023-11-04T08:08:07.671" v="4"/>
          <ac:picMkLst>
            <pc:docMk/>
            <pc:sldMk cId="1801880218" sldId="278"/>
            <ac:picMk id="5" creationId="{0032D891-4A91-48A9-1306-6BE393E98856}"/>
          </ac:picMkLst>
        </pc:picChg>
      </pc:sldChg>
    </pc:docChg>
  </pc:docChgLst>
  <pc:docChgLst>
    <pc:chgData name="#LI XIUZE#" userId="S::xli108@e.ntu.edu.sg::a7ea9bea-5eb3-4d75-a79e-1370e10d20e8" providerId="AD" clId="Web-{E066EA45-E0C5-4E15-9E56-CF735A3F605A}"/>
    <pc:docChg chg="addSld delSld modSld sldOrd">
      <pc:chgData name="#LI XIUZE#" userId="S::xli108@e.ntu.edu.sg::a7ea9bea-5eb3-4d75-a79e-1370e10d20e8" providerId="AD" clId="Web-{E066EA45-E0C5-4E15-9E56-CF735A3F605A}" dt="2023-10-29T15:41:10.764" v="691" actId="20577"/>
      <pc:docMkLst>
        <pc:docMk/>
      </pc:docMkLst>
      <pc:sldChg chg="new">
        <pc:chgData name="#LI XIUZE#" userId="S::xli108@e.ntu.edu.sg::a7ea9bea-5eb3-4d75-a79e-1370e10d20e8" providerId="AD" clId="Web-{E066EA45-E0C5-4E15-9E56-CF735A3F605A}" dt="2023-10-29T12:02:13.847" v="0"/>
        <pc:sldMkLst>
          <pc:docMk/>
          <pc:sldMk cId="234566248" sldId="257"/>
        </pc:sldMkLst>
      </pc:sldChg>
      <pc:sldChg chg="new">
        <pc:chgData name="#LI XIUZE#" userId="S::xli108@e.ntu.edu.sg::a7ea9bea-5eb3-4d75-a79e-1370e10d20e8" providerId="AD" clId="Web-{E066EA45-E0C5-4E15-9E56-CF735A3F605A}" dt="2023-10-29T12:02:15.784" v="1"/>
        <pc:sldMkLst>
          <pc:docMk/>
          <pc:sldMk cId="2155840027" sldId="258"/>
        </pc:sldMkLst>
      </pc:sldChg>
      <pc:sldChg chg="addSp modSp new mod setBg">
        <pc:chgData name="#LI XIUZE#" userId="S::xli108@e.ntu.edu.sg::a7ea9bea-5eb3-4d75-a79e-1370e10d20e8" providerId="AD" clId="Web-{E066EA45-E0C5-4E15-9E56-CF735A3F605A}" dt="2023-10-29T13:28:40.280" v="39"/>
        <pc:sldMkLst>
          <pc:docMk/>
          <pc:sldMk cId="868249651" sldId="259"/>
        </pc:sldMkLst>
        <pc:spChg chg="mod">
          <ac:chgData name="#LI XIUZE#" userId="S::xli108@e.ntu.edu.sg::a7ea9bea-5eb3-4d75-a79e-1370e10d20e8" providerId="AD" clId="Web-{E066EA45-E0C5-4E15-9E56-CF735A3F605A}" dt="2023-10-29T13:28:40.280" v="39"/>
          <ac:spMkLst>
            <pc:docMk/>
            <pc:sldMk cId="868249651" sldId="259"/>
            <ac:spMk id="2" creationId="{5A56CD3A-13ED-7CEB-339D-AD95A67DED23}"/>
          </ac:spMkLst>
        </pc:spChg>
        <pc:spChg chg="mod">
          <ac:chgData name="#LI XIUZE#" userId="S::xli108@e.ntu.edu.sg::a7ea9bea-5eb3-4d75-a79e-1370e10d20e8" providerId="AD" clId="Web-{E066EA45-E0C5-4E15-9E56-CF735A3F605A}" dt="2023-10-29T13:28:40.280" v="39"/>
          <ac:spMkLst>
            <pc:docMk/>
            <pc:sldMk cId="868249651" sldId="259"/>
            <ac:spMk id="3" creationId="{4E7A800B-14F2-6C87-A2ED-E80E5D2DA715}"/>
          </ac:spMkLst>
        </pc:spChg>
        <pc:spChg chg="add">
          <ac:chgData name="#LI XIUZE#" userId="S::xli108@e.ntu.edu.sg::a7ea9bea-5eb3-4d75-a79e-1370e10d20e8" providerId="AD" clId="Web-{E066EA45-E0C5-4E15-9E56-CF735A3F605A}" dt="2023-10-29T13:28:40.280" v="39"/>
          <ac:spMkLst>
            <pc:docMk/>
            <pc:sldMk cId="868249651" sldId="259"/>
            <ac:spMk id="8" creationId="{DBF61EA3-B236-439E-9C0B-340980D56BEE}"/>
          </ac:spMkLst>
        </pc:spChg>
        <pc:spChg chg="add">
          <ac:chgData name="#LI XIUZE#" userId="S::xli108@e.ntu.edu.sg::a7ea9bea-5eb3-4d75-a79e-1370e10d20e8" providerId="AD" clId="Web-{E066EA45-E0C5-4E15-9E56-CF735A3F605A}" dt="2023-10-29T13:28:40.280" v="39"/>
          <ac:spMkLst>
            <pc:docMk/>
            <pc:sldMk cId="868249651" sldId="259"/>
            <ac:spMk id="14" creationId="{E659831F-0D9A-4C63-9EBB-8435B85A440F}"/>
          </ac:spMkLst>
        </pc:spChg>
        <pc:grpChg chg="add">
          <ac:chgData name="#LI XIUZE#" userId="S::xli108@e.ntu.edu.sg::a7ea9bea-5eb3-4d75-a79e-1370e10d20e8" providerId="AD" clId="Web-{E066EA45-E0C5-4E15-9E56-CF735A3F605A}" dt="2023-10-29T13:28:40.280" v="39"/>
          <ac:grpSpMkLst>
            <pc:docMk/>
            <pc:sldMk cId="868249651" sldId="259"/>
            <ac:grpSpMk id="10" creationId="{28FAF094-D087-493F-8DF9-A486C2D6BBAA}"/>
          </ac:grpSpMkLst>
        </pc:grpChg>
      </pc:sldChg>
      <pc:sldChg chg="modSp new">
        <pc:chgData name="#LI XIUZE#" userId="S::xli108@e.ntu.edu.sg::a7ea9bea-5eb3-4d75-a79e-1370e10d20e8" providerId="AD" clId="Web-{E066EA45-E0C5-4E15-9E56-CF735A3F605A}" dt="2023-10-29T12:05:03.181" v="8" actId="20577"/>
        <pc:sldMkLst>
          <pc:docMk/>
          <pc:sldMk cId="317711640" sldId="260"/>
        </pc:sldMkLst>
        <pc:spChg chg="mod">
          <ac:chgData name="#LI XIUZE#" userId="S::xli108@e.ntu.edu.sg::a7ea9bea-5eb3-4d75-a79e-1370e10d20e8" providerId="AD" clId="Web-{E066EA45-E0C5-4E15-9E56-CF735A3F605A}" dt="2023-10-29T12:05:03.181" v="8" actId="20577"/>
          <ac:spMkLst>
            <pc:docMk/>
            <pc:sldMk cId="317711640" sldId="260"/>
            <ac:spMk id="2" creationId="{68EA2642-C880-249F-F885-291F6247CAB1}"/>
          </ac:spMkLst>
        </pc:spChg>
      </pc:sldChg>
      <pc:sldChg chg="addSp delSp modSp new mod setBg">
        <pc:chgData name="#LI XIUZE#" userId="S::xli108@e.ntu.edu.sg::a7ea9bea-5eb3-4d75-a79e-1370e10d20e8" providerId="AD" clId="Web-{E066EA45-E0C5-4E15-9E56-CF735A3F605A}" dt="2023-10-29T14:04:55.043" v="516" actId="20577"/>
        <pc:sldMkLst>
          <pc:docMk/>
          <pc:sldMk cId="977659466" sldId="261"/>
        </pc:sldMkLst>
        <pc:spChg chg="mod">
          <ac:chgData name="#LI XIUZE#" userId="S::xli108@e.ntu.edu.sg::a7ea9bea-5eb3-4d75-a79e-1370e10d20e8" providerId="AD" clId="Web-{E066EA45-E0C5-4E15-9E56-CF735A3F605A}" dt="2023-10-29T13:32:03.162" v="184" actId="20577"/>
          <ac:spMkLst>
            <pc:docMk/>
            <pc:sldMk cId="977659466" sldId="261"/>
            <ac:spMk id="2" creationId="{B6BBECC9-1749-879B-CDBF-2F1EE2C9D66B}"/>
          </ac:spMkLst>
        </pc:spChg>
        <pc:spChg chg="add del mod">
          <ac:chgData name="#LI XIUZE#" userId="S::xli108@e.ntu.edu.sg::a7ea9bea-5eb3-4d75-a79e-1370e10d20e8" providerId="AD" clId="Web-{E066EA45-E0C5-4E15-9E56-CF735A3F605A}" dt="2023-10-29T14:04:55.043" v="516" actId="20577"/>
          <ac:spMkLst>
            <pc:docMk/>
            <pc:sldMk cId="977659466" sldId="261"/>
            <ac:spMk id="3" creationId="{C22EC9C6-7E7A-BA9C-E234-E7BF25AA5466}"/>
          </ac:spMkLst>
        </pc:spChg>
        <pc:spChg chg="add mod">
          <ac:chgData name="#LI XIUZE#" userId="S::xli108@e.ntu.edu.sg::a7ea9bea-5eb3-4d75-a79e-1370e10d20e8" providerId="AD" clId="Web-{E066EA45-E0C5-4E15-9E56-CF735A3F605A}" dt="2023-10-29T13:35:40.326" v="260" actId="20577"/>
          <ac:spMkLst>
            <pc:docMk/>
            <pc:sldMk cId="977659466" sldId="261"/>
            <ac:spMk id="5" creationId="{5A7561E7-8EBD-D536-0791-33139955224D}"/>
          </ac:spMkLst>
        </pc:spChg>
        <pc:spChg chg="add del mod">
          <ac:chgData name="#LI XIUZE#" userId="S::xli108@e.ntu.edu.sg::a7ea9bea-5eb3-4d75-a79e-1370e10d20e8" providerId="AD" clId="Web-{E066EA45-E0C5-4E15-9E56-CF735A3F605A}" dt="2023-10-29T13:35:08.091" v="245"/>
          <ac:spMkLst>
            <pc:docMk/>
            <pc:sldMk cId="977659466" sldId="261"/>
            <ac:spMk id="8" creationId="{87A424B1-580B-BE68-4779-19F4ACDBD83D}"/>
          </ac:spMkLst>
        </pc:spChg>
        <pc:spChg chg="add del">
          <ac:chgData name="#LI XIUZE#" userId="S::xli108@e.ntu.edu.sg::a7ea9bea-5eb3-4d75-a79e-1370e10d20e8" providerId="AD" clId="Web-{E066EA45-E0C5-4E15-9E56-CF735A3F605A}" dt="2023-10-29T13:32:19.147" v="199"/>
          <ac:spMkLst>
            <pc:docMk/>
            <pc:sldMk cId="977659466" sldId="261"/>
            <ac:spMk id="9" creationId="{201CC55D-ED54-4C5C-95E6-10947BD1103B}"/>
          </ac:spMkLst>
        </pc:spChg>
        <pc:spChg chg="add del mod">
          <ac:chgData name="#LI XIUZE#" userId="S::xli108@e.ntu.edu.sg::a7ea9bea-5eb3-4d75-a79e-1370e10d20e8" providerId="AD" clId="Web-{E066EA45-E0C5-4E15-9E56-CF735A3F605A}" dt="2023-10-29T13:35:14.294" v="249"/>
          <ac:spMkLst>
            <pc:docMk/>
            <pc:sldMk cId="977659466" sldId="261"/>
            <ac:spMk id="10" creationId="{BA2F07FA-888F-4415-5AF1-132606193736}"/>
          </ac:spMkLst>
        </pc:spChg>
        <pc:spChg chg="add del">
          <ac:chgData name="#LI XIUZE#" userId="S::xli108@e.ntu.edu.sg::a7ea9bea-5eb3-4d75-a79e-1370e10d20e8" providerId="AD" clId="Web-{E066EA45-E0C5-4E15-9E56-CF735A3F605A}" dt="2023-10-29T13:32:19.147" v="199"/>
          <ac:spMkLst>
            <pc:docMk/>
            <pc:sldMk cId="977659466" sldId="261"/>
            <ac:spMk id="15" creationId="{3873B707-463F-40B0-8227-E8CC6C67EB25}"/>
          </ac:spMkLst>
        </pc:spChg>
        <pc:spChg chg="add del">
          <ac:chgData name="#LI XIUZE#" userId="S::xli108@e.ntu.edu.sg::a7ea9bea-5eb3-4d75-a79e-1370e10d20e8" providerId="AD" clId="Web-{E066EA45-E0C5-4E15-9E56-CF735A3F605A}" dt="2023-10-29T13:32:19.147" v="199"/>
          <ac:spMkLst>
            <pc:docMk/>
            <pc:sldMk cId="977659466" sldId="261"/>
            <ac:spMk id="17" creationId="{C13237C8-E62C-4F0D-A318-BD6FB6C2D138}"/>
          </ac:spMkLst>
        </pc:spChg>
        <pc:spChg chg="add del">
          <ac:chgData name="#LI XIUZE#" userId="S::xli108@e.ntu.edu.sg::a7ea9bea-5eb3-4d75-a79e-1370e10d20e8" providerId="AD" clId="Web-{E066EA45-E0C5-4E15-9E56-CF735A3F605A}" dt="2023-10-29T13:32:19.147" v="199"/>
          <ac:spMkLst>
            <pc:docMk/>
            <pc:sldMk cId="977659466" sldId="261"/>
            <ac:spMk id="19" creationId="{19C9EAEA-39D0-4B0E-A0EB-51E7B26740B1}"/>
          </ac:spMkLst>
        </pc:spChg>
        <pc:spChg chg="add">
          <ac:chgData name="#LI XIUZE#" userId="S::xli108@e.ntu.edu.sg::a7ea9bea-5eb3-4d75-a79e-1370e10d20e8" providerId="AD" clId="Web-{E066EA45-E0C5-4E15-9E56-CF735A3F605A}" dt="2023-10-29T13:32:19.147" v="199"/>
          <ac:spMkLst>
            <pc:docMk/>
            <pc:sldMk cId="977659466" sldId="261"/>
            <ac:spMk id="24" creationId="{201CC55D-ED54-4C5C-95E6-10947BD1103B}"/>
          </ac:spMkLst>
        </pc:spChg>
        <pc:spChg chg="add">
          <ac:chgData name="#LI XIUZE#" userId="S::xli108@e.ntu.edu.sg::a7ea9bea-5eb3-4d75-a79e-1370e10d20e8" providerId="AD" clId="Web-{E066EA45-E0C5-4E15-9E56-CF735A3F605A}" dt="2023-10-29T13:32:19.147" v="199"/>
          <ac:spMkLst>
            <pc:docMk/>
            <pc:sldMk cId="977659466" sldId="261"/>
            <ac:spMk id="30" creationId="{3873B707-463F-40B0-8227-E8CC6C67EB25}"/>
          </ac:spMkLst>
        </pc:spChg>
        <pc:spChg chg="add">
          <ac:chgData name="#LI XIUZE#" userId="S::xli108@e.ntu.edu.sg::a7ea9bea-5eb3-4d75-a79e-1370e10d20e8" providerId="AD" clId="Web-{E066EA45-E0C5-4E15-9E56-CF735A3F605A}" dt="2023-10-29T13:32:19.147" v="199"/>
          <ac:spMkLst>
            <pc:docMk/>
            <pc:sldMk cId="977659466" sldId="261"/>
            <ac:spMk id="32" creationId="{C13237C8-E62C-4F0D-A318-BD6FB6C2D138}"/>
          </ac:spMkLst>
        </pc:spChg>
        <pc:spChg chg="add">
          <ac:chgData name="#LI XIUZE#" userId="S::xli108@e.ntu.edu.sg::a7ea9bea-5eb3-4d75-a79e-1370e10d20e8" providerId="AD" clId="Web-{E066EA45-E0C5-4E15-9E56-CF735A3F605A}" dt="2023-10-29T13:32:19.147" v="199"/>
          <ac:spMkLst>
            <pc:docMk/>
            <pc:sldMk cId="977659466" sldId="261"/>
            <ac:spMk id="34" creationId="{19C9EAEA-39D0-4B0E-A0EB-51E7B26740B1}"/>
          </ac:spMkLst>
        </pc:spChg>
        <pc:grpChg chg="add del">
          <ac:chgData name="#LI XIUZE#" userId="S::xli108@e.ntu.edu.sg::a7ea9bea-5eb3-4d75-a79e-1370e10d20e8" providerId="AD" clId="Web-{E066EA45-E0C5-4E15-9E56-CF735A3F605A}" dt="2023-10-29T13:32:19.147" v="199"/>
          <ac:grpSpMkLst>
            <pc:docMk/>
            <pc:sldMk cId="977659466" sldId="261"/>
            <ac:grpSpMk id="11" creationId="{1DE889C7-FAD6-4397-98E2-05D503484459}"/>
          </ac:grpSpMkLst>
        </pc:grpChg>
        <pc:grpChg chg="add">
          <ac:chgData name="#LI XIUZE#" userId="S::xli108@e.ntu.edu.sg::a7ea9bea-5eb3-4d75-a79e-1370e10d20e8" providerId="AD" clId="Web-{E066EA45-E0C5-4E15-9E56-CF735A3F605A}" dt="2023-10-29T13:32:19.147" v="199"/>
          <ac:grpSpMkLst>
            <pc:docMk/>
            <pc:sldMk cId="977659466" sldId="261"/>
            <ac:grpSpMk id="26" creationId="{1DE889C7-FAD6-4397-98E2-05D503484459}"/>
          </ac:grpSpMkLst>
        </pc:grpChg>
        <pc:picChg chg="add del mod">
          <ac:chgData name="#LI XIUZE#" userId="S::xli108@e.ntu.edu.sg::a7ea9bea-5eb3-4d75-a79e-1370e10d20e8" providerId="AD" clId="Web-{E066EA45-E0C5-4E15-9E56-CF735A3F605A}" dt="2023-10-29T13:33:35.681" v="226"/>
          <ac:picMkLst>
            <pc:docMk/>
            <pc:sldMk cId="977659466" sldId="261"/>
            <ac:picMk id="4" creationId="{8C2AC0AC-FF5F-897E-DA23-0A12D030F867}"/>
          </ac:picMkLst>
        </pc:picChg>
        <pc:picChg chg="add del mod">
          <ac:chgData name="#LI XIUZE#" userId="S::xli108@e.ntu.edu.sg::a7ea9bea-5eb3-4d75-a79e-1370e10d20e8" providerId="AD" clId="Web-{E066EA45-E0C5-4E15-9E56-CF735A3F605A}" dt="2023-10-29T13:40:39.821" v="326"/>
          <ac:picMkLst>
            <pc:docMk/>
            <pc:sldMk cId="977659466" sldId="261"/>
            <ac:picMk id="6" creationId="{408E1DBA-6B91-B471-A7D7-92AC7135DC7B}"/>
          </ac:picMkLst>
        </pc:picChg>
        <pc:picChg chg="add del mod">
          <ac:chgData name="#LI XIUZE#" userId="S::xli108@e.ntu.edu.sg::a7ea9bea-5eb3-4d75-a79e-1370e10d20e8" providerId="AD" clId="Web-{E066EA45-E0C5-4E15-9E56-CF735A3F605A}" dt="2023-10-29T13:46:26.286" v="335"/>
          <ac:picMkLst>
            <pc:docMk/>
            <pc:sldMk cId="977659466" sldId="261"/>
            <ac:picMk id="14" creationId="{397C84B5-F545-0746-D943-57408965ED26}"/>
          </ac:picMkLst>
        </pc:picChg>
        <pc:picChg chg="add mod">
          <ac:chgData name="#LI XIUZE#" userId="S::xli108@e.ntu.edu.sg::a7ea9bea-5eb3-4d75-a79e-1370e10d20e8" providerId="AD" clId="Web-{E066EA45-E0C5-4E15-9E56-CF735A3F605A}" dt="2023-10-29T13:46:56.037" v="343" actId="1076"/>
          <ac:picMkLst>
            <pc:docMk/>
            <pc:sldMk cId="977659466" sldId="261"/>
            <ac:picMk id="16" creationId="{46F25AC6-100C-6436-3FB9-FA62CDECB6D9}"/>
          </ac:picMkLst>
        </pc:picChg>
      </pc:sldChg>
      <pc:sldChg chg="new del">
        <pc:chgData name="#LI XIUZE#" userId="S::xli108@e.ntu.edu.sg::a7ea9bea-5eb3-4d75-a79e-1370e10d20e8" providerId="AD" clId="Web-{E066EA45-E0C5-4E15-9E56-CF735A3F605A}" dt="2023-10-29T13:34:04.088" v="232"/>
        <pc:sldMkLst>
          <pc:docMk/>
          <pc:sldMk cId="45610002" sldId="262"/>
        </pc:sldMkLst>
      </pc:sldChg>
      <pc:sldChg chg="addSp delSp modSp add ord replId">
        <pc:chgData name="#LI XIUZE#" userId="S::xli108@e.ntu.edu.sg::a7ea9bea-5eb3-4d75-a79e-1370e10d20e8" providerId="AD" clId="Web-{E066EA45-E0C5-4E15-9E56-CF735A3F605A}" dt="2023-10-29T13:59:08.969" v="493" actId="20577"/>
        <pc:sldMkLst>
          <pc:docMk/>
          <pc:sldMk cId="1664349362" sldId="263"/>
        </pc:sldMkLst>
        <pc:spChg chg="mod">
          <ac:chgData name="#LI XIUZE#" userId="S::xli108@e.ntu.edu.sg::a7ea9bea-5eb3-4d75-a79e-1370e10d20e8" providerId="AD" clId="Web-{E066EA45-E0C5-4E15-9E56-CF735A3F605A}" dt="2023-10-29T13:59:08.969" v="493" actId="20577"/>
          <ac:spMkLst>
            <pc:docMk/>
            <pc:sldMk cId="1664349362" sldId="263"/>
            <ac:spMk id="3" creationId="{C22EC9C6-7E7A-BA9C-E234-E7BF25AA5466}"/>
          </ac:spMkLst>
        </pc:spChg>
        <pc:spChg chg="mod">
          <ac:chgData name="#LI XIUZE#" userId="S::xli108@e.ntu.edu.sg::a7ea9bea-5eb3-4d75-a79e-1370e10d20e8" providerId="AD" clId="Web-{E066EA45-E0C5-4E15-9E56-CF735A3F605A}" dt="2023-10-29T13:35:31.388" v="258" actId="20577"/>
          <ac:spMkLst>
            <pc:docMk/>
            <pc:sldMk cId="1664349362" sldId="263"/>
            <ac:spMk id="5" creationId="{5A7561E7-8EBD-D536-0791-33139955224D}"/>
          </ac:spMkLst>
        </pc:spChg>
        <pc:picChg chg="add mod">
          <ac:chgData name="#LI XIUZE#" userId="S::xli108@e.ntu.edu.sg::a7ea9bea-5eb3-4d75-a79e-1370e10d20e8" providerId="AD" clId="Web-{E066EA45-E0C5-4E15-9E56-CF735A3F605A}" dt="2023-10-29T13:46:41.365" v="339" actId="14100"/>
          <ac:picMkLst>
            <pc:docMk/>
            <pc:sldMk cId="1664349362" sldId="263"/>
            <ac:picMk id="4" creationId="{A372DD7F-B6D4-A3ED-4DA7-FF5597FCED48}"/>
          </ac:picMkLst>
        </pc:picChg>
        <pc:picChg chg="del">
          <ac:chgData name="#LI XIUZE#" userId="S::xli108@e.ntu.edu.sg::a7ea9bea-5eb3-4d75-a79e-1370e10d20e8" providerId="AD" clId="Web-{E066EA45-E0C5-4E15-9E56-CF735A3F605A}" dt="2023-10-29T13:46:28.395" v="336"/>
          <ac:picMkLst>
            <pc:docMk/>
            <pc:sldMk cId="1664349362" sldId="263"/>
            <ac:picMk id="6" creationId="{408E1DBA-6B91-B471-A7D7-92AC7135DC7B}"/>
          </ac:picMkLst>
        </pc:picChg>
      </pc:sldChg>
      <pc:sldChg chg="modSp add replId">
        <pc:chgData name="#LI XIUZE#" userId="S::xli108@e.ntu.edu.sg::a7ea9bea-5eb3-4d75-a79e-1370e10d20e8" providerId="AD" clId="Web-{E066EA45-E0C5-4E15-9E56-CF735A3F605A}" dt="2023-10-29T13:59:47.298" v="501" actId="20577"/>
        <pc:sldMkLst>
          <pc:docMk/>
          <pc:sldMk cId="3241989359" sldId="264"/>
        </pc:sldMkLst>
        <pc:spChg chg="mod">
          <ac:chgData name="#LI XIUZE#" userId="S::xli108@e.ntu.edu.sg::a7ea9bea-5eb3-4d75-a79e-1370e10d20e8" providerId="AD" clId="Web-{E066EA45-E0C5-4E15-9E56-CF735A3F605A}" dt="2023-10-29T13:48:26.634" v="428" actId="20577"/>
          <ac:spMkLst>
            <pc:docMk/>
            <pc:sldMk cId="3241989359" sldId="264"/>
            <ac:spMk id="2" creationId="{B6BBECC9-1749-879B-CDBF-2F1EE2C9D66B}"/>
          </ac:spMkLst>
        </pc:spChg>
        <pc:spChg chg="mod">
          <ac:chgData name="#LI XIUZE#" userId="S::xli108@e.ntu.edu.sg::a7ea9bea-5eb3-4d75-a79e-1370e10d20e8" providerId="AD" clId="Web-{E066EA45-E0C5-4E15-9E56-CF735A3F605A}" dt="2023-10-29T13:59:47.298" v="501" actId="20577"/>
          <ac:spMkLst>
            <pc:docMk/>
            <pc:sldMk cId="3241989359" sldId="264"/>
            <ac:spMk id="3" creationId="{C22EC9C6-7E7A-BA9C-E234-E7BF25AA5466}"/>
          </ac:spMkLst>
        </pc:spChg>
      </pc:sldChg>
      <pc:sldChg chg="modSp add replId">
        <pc:chgData name="#LI XIUZE#" userId="S::xli108@e.ntu.edu.sg::a7ea9bea-5eb3-4d75-a79e-1370e10d20e8" providerId="AD" clId="Web-{E066EA45-E0C5-4E15-9E56-CF735A3F605A}" dt="2023-10-29T14:04:49.277" v="513" actId="20577"/>
        <pc:sldMkLst>
          <pc:docMk/>
          <pc:sldMk cId="3097633280" sldId="265"/>
        </pc:sldMkLst>
        <pc:spChg chg="mod">
          <ac:chgData name="#LI XIUZE#" userId="S::xli108@e.ntu.edu.sg::a7ea9bea-5eb3-4d75-a79e-1370e10d20e8" providerId="AD" clId="Web-{E066EA45-E0C5-4E15-9E56-CF735A3F605A}" dt="2023-10-29T13:54:43.194" v="478" actId="20577"/>
          <ac:spMkLst>
            <pc:docMk/>
            <pc:sldMk cId="3097633280" sldId="265"/>
            <ac:spMk id="2" creationId="{B6BBECC9-1749-879B-CDBF-2F1EE2C9D66B}"/>
          </ac:spMkLst>
        </pc:spChg>
        <pc:spChg chg="mod">
          <ac:chgData name="#LI XIUZE#" userId="S::xli108@e.ntu.edu.sg::a7ea9bea-5eb3-4d75-a79e-1370e10d20e8" providerId="AD" clId="Web-{E066EA45-E0C5-4E15-9E56-CF735A3F605A}" dt="2023-10-29T14:04:49.277" v="513" actId="20577"/>
          <ac:spMkLst>
            <pc:docMk/>
            <pc:sldMk cId="3097633280" sldId="265"/>
            <ac:spMk id="3" creationId="{C22EC9C6-7E7A-BA9C-E234-E7BF25AA5466}"/>
          </ac:spMkLst>
        </pc:spChg>
      </pc:sldChg>
      <pc:sldChg chg="delSp modSp add replId">
        <pc:chgData name="#LI XIUZE#" userId="S::xli108@e.ntu.edu.sg::a7ea9bea-5eb3-4d75-a79e-1370e10d20e8" providerId="AD" clId="Web-{E066EA45-E0C5-4E15-9E56-CF735A3F605A}" dt="2023-10-29T15:41:10.764" v="691" actId="20577"/>
        <pc:sldMkLst>
          <pc:docMk/>
          <pc:sldMk cId="3248181250" sldId="266"/>
        </pc:sldMkLst>
        <pc:spChg chg="mod">
          <ac:chgData name="#LI XIUZE#" userId="S::xli108@e.ntu.edu.sg::a7ea9bea-5eb3-4d75-a79e-1370e10d20e8" providerId="AD" clId="Web-{E066EA45-E0C5-4E15-9E56-CF735A3F605A}" dt="2023-10-29T13:56:39.292" v="483" actId="20577"/>
          <ac:spMkLst>
            <pc:docMk/>
            <pc:sldMk cId="3248181250" sldId="266"/>
            <ac:spMk id="2" creationId="{B6BBECC9-1749-879B-CDBF-2F1EE2C9D66B}"/>
          </ac:spMkLst>
        </pc:spChg>
        <pc:spChg chg="mod">
          <ac:chgData name="#LI XIUZE#" userId="S::xli108@e.ntu.edu.sg::a7ea9bea-5eb3-4d75-a79e-1370e10d20e8" providerId="AD" clId="Web-{E066EA45-E0C5-4E15-9E56-CF735A3F605A}" dt="2023-10-29T15:41:10.764" v="691" actId="20577"/>
          <ac:spMkLst>
            <pc:docMk/>
            <pc:sldMk cId="3248181250" sldId="266"/>
            <ac:spMk id="3" creationId="{C22EC9C6-7E7A-BA9C-E234-E7BF25AA5466}"/>
          </ac:spMkLst>
        </pc:spChg>
        <pc:picChg chg="del">
          <ac:chgData name="#LI XIUZE#" userId="S::xli108@e.ntu.edu.sg::a7ea9bea-5eb3-4d75-a79e-1370e10d20e8" providerId="AD" clId="Web-{E066EA45-E0C5-4E15-9E56-CF735A3F605A}" dt="2023-10-29T15:09:16.722" v="517"/>
          <ac:picMkLst>
            <pc:docMk/>
            <pc:sldMk cId="3248181250" sldId="266"/>
            <ac:picMk id="4" creationId="{A372DD7F-B6D4-A3ED-4DA7-FF5597FCED48}"/>
          </ac:picMkLst>
        </pc:picChg>
      </pc:sldChg>
    </pc:docChg>
  </pc:docChgLst>
  <pc:docChgLst>
    <pc:chgData name="#LI YIWEI#" userId="S::li0017ei@e.ntu.edu.sg::b63b25fb-d670-4b56-999d-4c516355a14f" providerId="AD" clId="Web-{7876698E-8CD8-3B7B-919C-364C2161E5B1}"/>
    <pc:docChg chg="addSld delSld modSld sldOrd">
      <pc:chgData name="#LI YIWEI#" userId="S::li0017ei@e.ntu.edu.sg::b63b25fb-d670-4b56-999d-4c516355a14f" providerId="AD" clId="Web-{7876698E-8CD8-3B7B-919C-364C2161E5B1}" dt="2023-10-30T17:32:33.152" v="141"/>
      <pc:docMkLst>
        <pc:docMk/>
      </pc:docMkLst>
      <pc:sldChg chg="mod modShow">
        <pc:chgData name="#LI YIWEI#" userId="S::li0017ei@e.ntu.edu.sg::b63b25fb-d670-4b56-999d-4c516355a14f" providerId="AD" clId="Web-{7876698E-8CD8-3B7B-919C-364C2161E5B1}" dt="2023-10-30T17:06:51.582" v="0"/>
        <pc:sldMkLst>
          <pc:docMk/>
          <pc:sldMk cId="109857222" sldId="256"/>
        </pc:sldMkLst>
      </pc:sldChg>
      <pc:sldChg chg="ord">
        <pc:chgData name="#LI YIWEI#" userId="S::li0017ei@e.ntu.edu.sg::b63b25fb-d670-4b56-999d-4c516355a14f" providerId="AD" clId="Web-{7876698E-8CD8-3B7B-919C-364C2161E5B1}" dt="2023-10-30T17:08:15.757" v="11"/>
        <pc:sldMkLst>
          <pc:docMk/>
          <pc:sldMk cId="1539881209" sldId="267"/>
        </pc:sldMkLst>
      </pc:sldChg>
      <pc:sldChg chg="ord">
        <pc:chgData name="#LI YIWEI#" userId="S::li0017ei@e.ntu.edu.sg::b63b25fb-d670-4b56-999d-4c516355a14f" providerId="AD" clId="Web-{7876698E-8CD8-3B7B-919C-364C2161E5B1}" dt="2023-10-30T17:07:23.677" v="9"/>
        <pc:sldMkLst>
          <pc:docMk/>
          <pc:sldMk cId="3150390957" sldId="269"/>
        </pc:sldMkLst>
      </pc:sldChg>
      <pc:sldChg chg="modSp">
        <pc:chgData name="#LI YIWEI#" userId="S::li0017ei@e.ntu.edu.sg::b63b25fb-d670-4b56-999d-4c516355a14f" providerId="AD" clId="Web-{7876698E-8CD8-3B7B-919C-364C2161E5B1}" dt="2023-10-30T17:18:22.810" v="60" actId="1076"/>
        <pc:sldMkLst>
          <pc:docMk/>
          <pc:sldMk cId="3717002727" sldId="281"/>
        </pc:sldMkLst>
        <pc:spChg chg="mod">
          <ac:chgData name="#LI YIWEI#" userId="S::li0017ei@e.ntu.edu.sg::b63b25fb-d670-4b56-999d-4c516355a14f" providerId="AD" clId="Web-{7876698E-8CD8-3B7B-919C-364C2161E5B1}" dt="2023-10-30T17:18:22.810" v="60" actId="1076"/>
          <ac:spMkLst>
            <pc:docMk/>
            <pc:sldMk cId="3717002727" sldId="281"/>
            <ac:spMk id="5" creationId="{3B4E4BF0-F679-8B4B-8EA4-5611FEF7461A}"/>
          </ac:spMkLst>
        </pc:spChg>
      </pc:sldChg>
      <pc:sldChg chg="modSp">
        <pc:chgData name="#LI YIWEI#" userId="S::li0017ei@e.ntu.edu.sg::b63b25fb-d670-4b56-999d-4c516355a14f" providerId="AD" clId="Web-{7876698E-8CD8-3B7B-919C-364C2161E5B1}" dt="2023-10-30T17:26:38.562" v="121" actId="20577"/>
        <pc:sldMkLst>
          <pc:docMk/>
          <pc:sldMk cId="1095767116" sldId="286"/>
        </pc:sldMkLst>
        <pc:spChg chg="mod">
          <ac:chgData name="#LI YIWEI#" userId="S::li0017ei@e.ntu.edu.sg::b63b25fb-d670-4b56-999d-4c516355a14f" providerId="AD" clId="Web-{7876698E-8CD8-3B7B-919C-364C2161E5B1}" dt="2023-10-30T17:26:38.562" v="121" actId="20577"/>
          <ac:spMkLst>
            <pc:docMk/>
            <pc:sldMk cId="1095767116" sldId="286"/>
            <ac:spMk id="3" creationId="{0A37B09A-8D3A-03EB-7B8D-23EA2B5A67E5}"/>
          </ac:spMkLst>
        </pc:spChg>
      </pc:sldChg>
      <pc:sldChg chg="addSp delSp modSp">
        <pc:chgData name="#LI YIWEI#" userId="S::li0017ei@e.ntu.edu.sg::b63b25fb-d670-4b56-999d-4c516355a14f" providerId="AD" clId="Web-{7876698E-8CD8-3B7B-919C-364C2161E5B1}" dt="2023-10-30T17:28:49.082" v="139" actId="14100"/>
        <pc:sldMkLst>
          <pc:docMk/>
          <pc:sldMk cId="4173544080" sldId="287"/>
        </pc:sldMkLst>
        <pc:spChg chg="add mod">
          <ac:chgData name="#LI YIWEI#" userId="S::li0017ei@e.ntu.edu.sg::b63b25fb-d670-4b56-999d-4c516355a14f" providerId="AD" clId="Web-{7876698E-8CD8-3B7B-919C-364C2161E5B1}" dt="2023-10-30T17:28:49.082" v="139" actId="14100"/>
          <ac:spMkLst>
            <pc:docMk/>
            <pc:sldMk cId="4173544080" sldId="287"/>
            <ac:spMk id="2" creationId="{16AC9305-03A2-DC4E-9135-7D33B213ACD5}"/>
          </ac:spMkLst>
        </pc:spChg>
        <pc:spChg chg="del mod">
          <ac:chgData name="#LI YIWEI#" userId="S::li0017ei@e.ntu.edu.sg::b63b25fb-d670-4b56-999d-4c516355a14f" providerId="AD" clId="Web-{7876698E-8CD8-3B7B-919C-364C2161E5B1}" dt="2023-10-30T17:28:09.471" v="131"/>
          <ac:spMkLst>
            <pc:docMk/>
            <pc:sldMk cId="4173544080" sldId="287"/>
            <ac:spMk id="6" creationId="{40601461-5470-5171-EE87-A6835FB50C43}"/>
          </ac:spMkLst>
        </pc:spChg>
        <pc:graphicFrameChg chg="mod modGraphic">
          <ac:chgData name="#LI YIWEI#" userId="S::li0017ei@e.ntu.edu.sg::b63b25fb-d670-4b56-999d-4c516355a14f" providerId="AD" clId="Web-{7876698E-8CD8-3B7B-919C-364C2161E5B1}" dt="2023-10-30T17:24:09.666" v="110"/>
          <ac:graphicFrameMkLst>
            <pc:docMk/>
            <pc:sldMk cId="4173544080" sldId="287"/>
            <ac:graphicFrameMk id="4" creationId="{2C646467-0046-7D78-6BF7-DCADA53F5D4D}"/>
          </ac:graphicFrameMkLst>
        </pc:graphicFrameChg>
      </pc:sldChg>
      <pc:sldChg chg="ord">
        <pc:chgData name="#LI YIWEI#" userId="S::li0017ei@e.ntu.edu.sg::b63b25fb-d670-4b56-999d-4c516355a14f" providerId="AD" clId="Web-{7876698E-8CD8-3B7B-919C-364C2161E5B1}" dt="2023-10-30T17:07:15.692" v="7"/>
        <pc:sldMkLst>
          <pc:docMk/>
          <pc:sldMk cId="620669709" sldId="291"/>
        </pc:sldMkLst>
      </pc:sldChg>
      <pc:sldChg chg="add del replId">
        <pc:chgData name="#LI YIWEI#" userId="S::li0017ei@e.ntu.edu.sg::b63b25fb-d670-4b56-999d-4c516355a14f" providerId="AD" clId="Web-{7876698E-8CD8-3B7B-919C-364C2161E5B1}" dt="2023-10-30T17:32:33.152" v="141"/>
        <pc:sldMkLst>
          <pc:docMk/>
          <pc:sldMk cId="1149561187" sldId="292"/>
        </pc:sldMkLst>
      </pc:sldChg>
    </pc:docChg>
  </pc:docChgLst>
  <pc:docChgLst>
    <pc:chgData name="#LI YIWEI#" userId="S::li0017ei@e.ntu.edu.sg::b63b25fb-d670-4b56-999d-4c516355a14f" providerId="AD" clId="Web-{10831F01-0D46-110B-A785-7B71F6820B46}"/>
    <pc:docChg chg="addSld delSld modSld">
      <pc:chgData name="#LI YIWEI#" userId="S::li0017ei@e.ntu.edu.sg::b63b25fb-d670-4b56-999d-4c516355a14f" providerId="AD" clId="Web-{10831F01-0D46-110B-A785-7B71F6820B46}" dt="2023-11-07T15:38:03.001" v="185"/>
      <pc:docMkLst>
        <pc:docMk/>
      </pc:docMkLst>
      <pc:sldChg chg="modSp">
        <pc:chgData name="#LI YIWEI#" userId="S::li0017ei@e.ntu.edu.sg::b63b25fb-d670-4b56-999d-4c516355a14f" providerId="AD" clId="Web-{10831F01-0D46-110B-A785-7B71F6820B46}" dt="2023-11-07T15:35:03.323" v="182" actId="20577"/>
        <pc:sldMkLst>
          <pc:docMk/>
          <pc:sldMk cId="976189925" sldId="275"/>
        </pc:sldMkLst>
        <pc:spChg chg="mod">
          <ac:chgData name="#LI YIWEI#" userId="S::li0017ei@e.ntu.edu.sg::b63b25fb-d670-4b56-999d-4c516355a14f" providerId="AD" clId="Web-{10831F01-0D46-110B-A785-7B71F6820B46}" dt="2023-11-07T15:33:57.133" v="180" actId="20577"/>
          <ac:spMkLst>
            <pc:docMk/>
            <pc:sldMk cId="976189925" sldId="275"/>
            <ac:spMk id="3" creationId="{430E2EC0-3604-4C26-D825-2461AFD0EC27}"/>
          </ac:spMkLst>
        </pc:spChg>
        <pc:spChg chg="mod">
          <ac:chgData name="#LI YIWEI#" userId="S::li0017ei@e.ntu.edu.sg::b63b25fb-d670-4b56-999d-4c516355a14f" providerId="AD" clId="Web-{10831F01-0D46-110B-A785-7B71F6820B46}" dt="2023-11-07T15:35:03.323" v="182" actId="20577"/>
          <ac:spMkLst>
            <pc:docMk/>
            <pc:sldMk cId="976189925" sldId="275"/>
            <ac:spMk id="4" creationId="{AF2C95C6-CE08-1418-9E3F-4F2E57A9A563}"/>
          </ac:spMkLst>
        </pc:spChg>
      </pc:sldChg>
      <pc:sldChg chg="modSp">
        <pc:chgData name="#LI YIWEI#" userId="S::li0017ei@e.ntu.edu.sg::b63b25fb-d670-4b56-999d-4c516355a14f" providerId="AD" clId="Web-{10831F01-0D46-110B-A785-7B71F6820B46}" dt="2023-11-07T15:33:08.991" v="178" actId="20577"/>
        <pc:sldMkLst>
          <pc:docMk/>
          <pc:sldMk cId="1095767116" sldId="286"/>
        </pc:sldMkLst>
        <pc:spChg chg="mod">
          <ac:chgData name="#LI YIWEI#" userId="S::li0017ei@e.ntu.edu.sg::b63b25fb-d670-4b56-999d-4c516355a14f" providerId="AD" clId="Web-{10831F01-0D46-110B-A785-7B71F6820B46}" dt="2023-11-07T15:17:35.445" v="37" actId="20577"/>
          <ac:spMkLst>
            <pc:docMk/>
            <pc:sldMk cId="1095767116" sldId="286"/>
            <ac:spMk id="3" creationId="{0A37B09A-8D3A-03EB-7B8D-23EA2B5A67E5}"/>
          </ac:spMkLst>
        </pc:spChg>
        <pc:spChg chg="mod">
          <ac:chgData name="#LI YIWEI#" userId="S::li0017ei@e.ntu.edu.sg::b63b25fb-d670-4b56-999d-4c516355a14f" providerId="AD" clId="Web-{10831F01-0D46-110B-A785-7B71F6820B46}" dt="2023-11-07T15:33:08.991" v="178" actId="20577"/>
          <ac:spMkLst>
            <pc:docMk/>
            <pc:sldMk cId="1095767116" sldId="286"/>
            <ac:spMk id="20" creationId="{78A81C47-78E7-837F-0DA3-797E027CD52C}"/>
          </ac:spMkLst>
        </pc:spChg>
      </pc:sldChg>
      <pc:sldChg chg="addSp delSp modSp">
        <pc:chgData name="#LI YIWEI#" userId="S::li0017ei@e.ntu.edu.sg::b63b25fb-d670-4b56-999d-4c516355a14f" providerId="AD" clId="Web-{10831F01-0D46-110B-A785-7B71F6820B46}" dt="2023-11-07T15:15:10.190" v="35" actId="1076"/>
        <pc:sldMkLst>
          <pc:docMk/>
          <pc:sldMk cId="4173544080" sldId="287"/>
        </pc:sldMkLst>
        <pc:spChg chg="del mod">
          <ac:chgData name="#LI YIWEI#" userId="S::li0017ei@e.ntu.edu.sg::b63b25fb-d670-4b56-999d-4c516355a14f" providerId="AD" clId="Web-{10831F01-0D46-110B-A785-7B71F6820B46}" dt="2023-11-07T15:13:21.452" v="18"/>
          <ac:spMkLst>
            <pc:docMk/>
            <pc:sldMk cId="4173544080" sldId="287"/>
            <ac:spMk id="2" creationId="{16AC9305-03A2-DC4E-9135-7D33B213ACD5}"/>
          </ac:spMkLst>
        </pc:spChg>
        <pc:spChg chg="mod">
          <ac:chgData name="#LI YIWEI#" userId="S::li0017ei@e.ntu.edu.sg::b63b25fb-d670-4b56-999d-4c516355a14f" providerId="AD" clId="Web-{10831F01-0D46-110B-A785-7B71F6820B46}" dt="2023-11-07T15:15:06.565" v="34" actId="1076"/>
          <ac:spMkLst>
            <pc:docMk/>
            <pc:sldMk cId="4173544080" sldId="287"/>
            <ac:spMk id="20" creationId="{78A81C47-78E7-837F-0DA3-797E027CD52C}"/>
          </ac:spMkLst>
        </pc:spChg>
        <pc:graphicFrameChg chg="mod">
          <ac:chgData name="#LI YIWEI#" userId="S::li0017ei@e.ntu.edu.sg::b63b25fb-d670-4b56-999d-4c516355a14f" providerId="AD" clId="Web-{10831F01-0D46-110B-A785-7B71F6820B46}" dt="2023-11-07T15:13:32.609" v="20" actId="1076"/>
          <ac:graphicFrameMkLst>
            <pc:docMk/>
            <pc:sldMk cId="4173544080" sldId="287"/>
            <ac:graphicFrameMk id="4" creationId="{2C646467-0046-7D78-6BF7-DCADA53F5D4D}"/>
          </ac:graphicFrameMkLst>
        </pc:graphicFrameChg>
        <pc:picChg chg="add mod">
          <ac:chgData name="#LI YIWEI#" userId="S::li0017ei@e.ntu.edu.sg::b63b25fb-d670-4b56-999d-4c516355a14f" providerId="AD" clId="Web-{10831F01-0D46-110B-A785-7B71F6820B46}" dt="2023-11-07T15:15:10.190" v="35" actId="1076"/>
          <ac:picMkLst>
            <pc:docMk/>
            <pc:sldMk cId="4173544080" sldId="287"/>
            <ac:picMk id="3" creationId="{DED2720C-1262-70D5-8CD9-F1C039A356A1}"/>
          </ac:picMkLst>
        </pc:picChg>
      </pc:sldChg>
      <pc:sldChg chg="del">
        <pc:chgData name="#LI YIWEI#" userId="S::li0017ei@e.ntu.edu.sg::b63b25fb-d670-4b56-999d-4c516355a14f" providerId="AD" clId="Web-{10831F01-0D46-110B-A785-7B71F6820B46}" dt="2023-11-07T15:32:35.709" v="176"/>
        <pc:sldMkLst>
          <pc:docMk/>
          <pc:sldMk cId="3043510776" sldId="298"/>
        </pc:sldMkLst>
      </pc:sldChg>
      <pc:sldChg chg="addSp delSp modSp new del mod setBg">
        <pc:chgData name="#LI YIWEI#" userId="S::li0017ei@e.ntu.edu.sg::b63b25fb-d670-4b56-999d-4c516355a14f" providerId="AD" clId="Web-{10831F01-0D46-110B-A785-7B71F6820B46}" dt="2023-11-07T15:20:13.341" v="49"/>
        <pc:sldMkLst>
          <pc:docMk/>
          <pc:sldMk cId="3917146211" sldId="302"/>
        </pc:sldMkLst>
        <pc:spChg chg="del">
          <ac:chgData name="#LI YIWEI#" userId="S::li0017ei@e.ntu.edu.sg::b63b25fb-d670-4b56-999d-4c516355a14f" providerId="AD" clId="Web-{10831F01-0D46-110B-A785-7B71F6820B46}" dt="2023-11-07T15:19:12.198" v="40"/>
          <ac:spMkLst>
            <pc:docMk/>
            <pc:sldMk cId="3917146211" sldId="302"/>
            <ac:spMk id="2" creationId="{885E8680-7261-D5F5-B0D3-82C8AE90BF5C}"/>
          </ac:spMkLst>
        </pc:spChg>
        <pc:spChg chg="del">
          <ac:chgData name="#LI YIWEI#" userId="S::li0017ei@e.ntu.edu.sg::b63b25fb-d670-4b56-999d-4c516355a14f" providerId="AD" clId="Web-{10831F01-0D46-110B-A785-7B71F6820B46}" dt="2023-11-07T15:18:54.151" v="39"/>
          <ac:spMkLst>
            <pc:docMk/>
            <pc:sldMk cId="3917146211" sldId="302"/>
            <ac:spMk id="3" creationId="{1C29FDA2-CD72-A486-BEE6-E1B79732EDB6}"/>
          </ac:spMkLst>
        </pc:spChg>
        <pc:spChg chg="add">
          <ac:chgData name="#LI YIWEI#" userId="S::li0017ei@e.ntu.edu.sg::b63b25fb-d670-4b56-999d-4c516355a14f" providerId="AD" clId="Web-{10831F01-0D46-110B-A785-7B71F6820B46}" dt="2023-11-07T15:19:12.198" v="40"/>
          <ac:spMkLst>
            <pc:docMk/>
            <pc:sldMk cId="3917146211" sldId="302"/>
            <ac:spMk id="9" creationId="{22F15A2D-2324-487D-A02A-BF46C5C580EB}"/>
          </ac:spMkLst>
        </pc:spChg>
        <pc:spChg chg="add">
          <ac:chgData name="#LI YIWEI#" userId="S::li0017ei@e.ntu.edu.sg::b63b25fb-d670-4b56-999d-4c516355a14f" providerId="AD" clId="Web-{10831F01-0D46-110B-A785-7B71F6820B46}" dt="2023-11-07T15:19:12.198" v="40"/>
          <ac:spMkLst>
            <pc:docMk/>
            <pc:sldMk cId="3917146211" sldId="302"/>
            <ac:spMk id="11" creationId="{17A7F34E-D418-47E2-9F86-2C45BBC31210}"/>
          </ac:spMkLst>
        </pc:spChg>
        <pc:spChg chg="add">
          <ac:chgData name="#LI YIWEI#" userId="S::li0017ei@e.ntu.edu.sg::b63b25fb-d670-4b56-999d-4c516355a14f" providerId="AD" clId="Web-{10831F01-0D46-110B-A785-7B71F6820B46}" dt="2023-11-07T15:19:12.198" v="40"/>
          <ac:spMkLst>
            <pc:docMk/>
            <pc:sldMk cId="3917146211" sldId="302"/>
            <ac:spMk id="13" creationId="{2AEAFA59-923A-4F54-8B49-44C970BCC323}"/>
          </ac:spMkLst>
        </pc:spChg>
        <pc:picChg chg="add mod ord">
          <ac:chgData name="#LI YIWEI#" userId="S::li0017ei@e.ntu.edu.sg::b63b25fb-d670-4b56-999d-4c516355a14f" providerId="AD" clId="Web-{10831F01-0D46-110B-A785-7B71F6820B46}" dt="2023-11-07T15:19:12.198" v="40"/>
          <ac:picMkLst>
            <pc:docMk/>
            <pc:sldMk cId="3917146211" sldId="302"/>
            <ac:picMk id="4" creationId="{5ACCA113-F1F2-53CE-29B4-B7FF5B3744CD}"/>
          </ac:picMkLst>
        </pc:picChg>
      </pc:sldChg>
      <pc:sldChg chg="addSp delSp modSp add del replId">
        <pc:chgData name="#LI YIWEI#" userId="S::li0017ei@e.ntu.edu.sg::b63b25fb-d670-4b56-999d-4c516355a14f" providerId="AD" clId="Web-{10831F01-0D46-110B-A785-7B71F6820B46}" dt="2023-11-07T15:38:03.001" v="185"/>
        <pc:sldMkLst>
          <pc:docMk/>
          <pc:sldMk cId="2100433505" sldId="303"/>
        </pc:sldMkLst>
        <pc:spChg chg="add del mod">
          <ac:chgData name="#LI YIWEI#" userId="S::li0017ei@e.ntu.edu.sg::b63b25fb-d670-4b56-999d-4c516355a14f" providerId="AD" clId="Web-{10831F01-0D46-110B-A785-7B71F6820B46}" dt="2023-11-07T15:31:42.582" v="167"/>
          <ac:spMkLst>
            <pc:docMk/>
            <pc:sldMk cId="2100433505" sldId="303"/>
            <ac:spMk id="8" creationId="{6817350B-CF94-65CE-CE23-923BD22C8AC9}"/>
          </ac:spMkLst>
        </pc:spChg>
        <pc:spChg chg="add mod">
          <ac:chgData name="#LI YIWEI#" userId="S::li0017ei@e.ntu.edu.sg::b63b25fb-d670-4b56-999d-4c516355a14f" providerId="AD" clId="Web-{10831F01-0D46-110B-A785-7B71F6820B46}" dt="2023-11-07T15:36:34.154" v="184" actId="20577"/>
          <ac:spMkLst>
            <pc:docMk/>
            <pc:sldMk cId="2100433505" sldId="303"/>
            <ac:spMk id="11" creationId="{3BFC0E56-3584-36F4-17B7-6D248D8225C1}"/>
          </ac:spMkLst>
        </pc:spChg>
        <pc:spChg chg="mod">
          <ac:chgData name="#LI YIWEI#" userId="S::li0017ei@e.ntu.edu.sg::b63b25fb-d670-4b56-999d-4c516355a14f" providerId="AD" clId="Web-{10831F01-0D46-110B-A785-7B71F6820B46}" dt="2023-11-07T15:36:25.497" v="183" actId="20577"/>
          <ac:spMkLst>
            <pc:docMk/>
            <pc:sldMk cId="2100433505" sldId="303"/>
            <ac:spMk id="20" creationId="{78A81C47-78E7-837F-0DA3-797E027CD52C}"/>
          </ac:spMkLst>
        </pc:spChg>
        <pc:graphicFrameChg chg="del mod modGraphic">
          <ac:chgData name="#LI YIWEI#" userId="S::li0017ei@e.ntu.edu.sg::b63b25fb-d670-4b56-999d-4c516355a14f" providerId="AD" clId="Web-{10831F01-0D46-110B-A785-7B71F6820B46}" dt="2023-11-07T15:19:46.762" v="44"/>
          <ac:graphicFrameMkLst>
            <pc:docMk/>
            <pc:sldMk cId="2100433505" sldId="303"/>
            <ac:graphicFrameMk id="4" creationId="{2C646467-0046-7D78-6BF7-DCADA53F5D4D}"/>
          </ac:graphicFrameMkLst>
        </pc:graphicFrameChg>
        <pc:picChg chg="del">
          <ac:chgData name="#LI YIWEI#" userId="S::li0017ei@e.ntu.edu.sg::b63b25fb-d670-4b56-999d-4c516355a14f" providerId="AD" clId="Web-{10831F01-0D46-110B-A785-7B71F6820B46}" dt="2023-11-07T15:19:50.184" v="45"/>
          <ac:picMkLst>
            <pc:docMk/>
            <pc:sldMk cId="2100433505" sldId="303"/>
            <ac:picMk id="3" creationId="{DED2720C-1262-70D5-8CD9-F1C039A356A1}"/>
          </ac:picMkLst>
        </pc:picChg>
        <pc:picChg chg="add del mod">
          <ac:chgData name="#LI YIWEI#" userId="S::li0017ei@e.ntu.edu.sg::b63b25fb-d670-4b56-999d-4c516355a14f" providerId="AD" clId="Web-{10831F01-0D46-110B-A785-7B71F6820B46}" dt="2023-11-07T15:30:07.563" v="149"/>
          <ac:picMkLst>
            <pc:docMk/>
            <pc:sldMk cId="2100433505" sldId="303"/>
            <ac:picMk id="6" creationId="{3F3E2043-44BF-9A67-C0FE-4E129D35C2E7}"/>
          </ac:picMkLst>
        </pc:picChg>
        <pc:picChg chg="add mod">
          <ac:chgData name="#LI YIWEI#" userId="S::li0017ei@e.ntu.edu.sg::b63b25fb-d670-4b56-999d-4c516355a14f" providerId="AD" clId="Web-{10831F01-0D46-110B-A785-7B71F6820B46}" dt="2023-11-07T15:24:57.116" v="102" actId="1076"/>
          <ac:picMkLst>
            <pc:docMk/>
            <pc:sldMk cId="2100433505" sldId="303"/>
            <ac:picMk id="7" creationId="{7A114E74-CAF7-7751-B570-88F927D8E07E}"/>
          </ac:picMkLst>
        </pc:picChg>
        <pc:picChg chg="add mod">
          <ac:chgData name="#LI YIWEI#" userId="S::li0017ei@e.ntu.edu.sg::b63b25fb-d670-4b56-999d-4c516355a14f" providerId="AD" clId="Web-{10831F01-0D46-110B-A785-7B71F6820B46}" dt="2023-11-07T15:32:18.958" v="175" actId="1076"/>
          <ac:picMkLst>
            <pc:docMk/>
            <pc:sldMk cId="2100433505" sldId="303"/>
            <ac:picMk id="9" creationId="{ED0E0D21-1497-EDB5-8656-1348272E8011}"/>
          </ac:picMkLst>
        </pc:picChg>
      </pc:sldChg>
    </pc:docChg>
  </pc:docChgLst>
  <pc:docChgLst>
    <pc:chgData name="#ZHENG SUTONG#" userId="S::szheng017@e.ntu.edu.sg::95e9fd39-cea5-4056-bb41-bdd0561aa149" providerId="AD" clId="Web-{A5D17BBB-42B2-7206-00D4-7EF00228A3D6}"/>
    <pc:docChg chg="addSld delSld modSld sldOrd addMainMaster delMainMaster">
      <pc:chgData name="#ZHENG SUTONG#" userId="S::szheng017@e.ntu.edu.sg::95e9fd39-cea5-4056-bb41-bdd0561aa149" providerId="AD" clId="Web-{A5D17BBB-42B2-7206-00D4-7EF00228A3D6}" dt="2023-10-29T15:20:50.230" v="1554" actId="20577"/>
      <pc:docMkLst>
        <pc:docMk/>
      </pc:docMkLst>
      <pc:sldChg chg="addSp modSp mod setBg modClrScheme chgLayout">
        <pc:chgData name="#ZHENG SUTONG#" userId="S::szheng017@e.ntu.edu.sg::95e9fd39-cea5-4056-bb41-bdd0561aa149" providerId="AD" clId="Web-{A5D17BBB-42B2-7206-00D4-7EF00228A3D6}" dt="2023-10-29T14:02:14.231" v="582"/>
        <pc:sldMkLst>
          <pc:docMk/>
          <pc:sldMk cId="109857222" sldId="256"/>
        </pc:sldMkLst>
        <pc:spChg chg="mod ord">
          <ac:chgData name="#ZHENG SUTONG#" userId="S::szheng017@e.ntu.edu.sg::95e9fd39-cea5-4056-bb41-bdd0561aa149" providerId="AD" clId="Web-{A5D17BBB-42B2-7206-00D4-7EF00228A3D6}" dt="2023-10-29T14:02:14.231" v="582"/>
          <ac:spMkLst>
            <pc:docMk/>
            <pc:sldMk cId="109857222" sldId="256"/>
            <ac:spMk id="2" creationId="{00000000-0000-0000-0000-000000000000}"/>
          </ac:spMkLst>
        </pc:spChg>
        <pc:spChg chg="mod ord">
          <ac:chgData name="#ZHENG SUTONG#" userId="S::szheng017@e.ntu.edu.sg::95e9fd39-cea5-4056-bb41-bdd0561aa149" providerId="AD" clId="Web-{A5D17BBB-42B2-7206-00D4-7EF00228A3D6}" dt="2023-10-29T14:02:14.231" v="582"/>
          <ac:spMkLst>
            <pc:docMk/>
            <pc:sldMk cId="109857222" sldId="256"/>
            <ac:spMk id="3" creationId="{00000000-0000-0000-0000-000000000000}"/>
          </ac:spMkLst>
        </pc:spChg>
        <pc:spChg chg="add">
          <ac:chgData name="#ZHENG SUTONG#" userId="S::szheng017@e.ntu.edu.sg::95e9fd39-cea5-4056-bb41-bdd0561aa149" providerId="AD" clId="Web-{A5D17BBB-42B2-7206-00D4-7EF00228A3D6}" dt="2023-10-29T14:02:14.231" v="582"/>
          <ac:spMkLst>
            <pc:docMk/>
            <pc:sldMk cId="109857222" sldId="256"/>
            <ac:spMk id="8" creationId="{A7895A40-19A4-42D6-9D30-DBC1E8002635}"/>
          </ac:spMkLst>
        </pc:spChg>
        <pc:spChg chg="add">
          <ac:chgData name="#ZHENG SUTONG#" userId="S::szheng017@e.ntu.edu.sg::95e9fd39-cea5-4056-bb41-bdd0561aa149" providerId="AD" clId="Web-{A5D17BBB-42B2-7206-00D4-7EF00228A3D6}" dt="2023-10-29T14:02:14.231" v="582"/>
          <ac:spMkLst>
            <pc:docMk/>
            <pc:sldMk cId="109857222" sldId="256"/>
            <ac:spMk id="10" creationId="{02F429C4-ABC9-46FC-818A-B5429CDE4A96}"/>
          </ac:spMkLst>
        </pc:spChg>
        <pc:spChg chg="add">
          <ac:chgData name="#ZHENG SUTONG#" userId="S::szheng017@e.ntu.edu.sg::95e9fd39-cea5-4056-bb41-bdd0561aa149" providerId="AD" clId="Web-{A5D17BBB-42B2-7206-00D4-7EF00228A3D6}" dt="2023-10-29T14:02:14.231" v="582"/>
          <ac:spMkLst>
            <pc:docMk/>
            <pc:sldMk cId="109857222" sldId="256"/>
            <ac:spMk id="12" creationId="{2CEF98E4-3709-4952-8F42-2305CCE34FA3}"/>
          </ac:spMkLst>
        </pc:spChg>
        <pc:spChg chg="add">
          <ac:chgData name="#ZHENG SUTONG#" userId="S::szheng017@e.ntu.edu.sg::95e9fd39-cea5-4056-bb41-bdd0561aa149" providerId="AD" clId="Web-{A5D17BBB-42B2-7206-00D4-7EF00228A3D6}" dt="2023-10-29T14:02:14.231" v="582"/>
          <ac:spMkLst>
            <pc:docMk/>
            <pc:sldMk cId="109857222" sldId="256"/>
            <ac:spMk id="14" creationId="{F10BCCF5-D685-47FF-B675-647EAEB72C8E}"/>
          </ac:spMkLst>
        </pc:spChg>
        <pc:spChg chg="add">
          <ac:chgData name="#ZHENG SUTONG#" userId="S::szheng017@e.ntu.edu.sg::95e9fd39-cea5-4056-bb41-bdd0561aa149" providerId="AD" clId="Web-{A5D17BBB-42B2-7206-00D4-7EF00228A3D6}" dt="2023-10-29T14:02:14.231" v="582"/>
          <ac:spMkLst>
            <pc:docMk/>
            <pc:sldMk cId="109857222" sldId="256"/>
            <ac:spMk id="16" creationId="{B0EE8A42-107A-4D4C-8D56-BBAE95C7FC0D}"/>
          </ac:spMkLst>
        </pc:spChg>
      </pc:sldChg>
      <pc:sldChg chg="addSp delSp modSp mod setBg modClrScheme chgLayout">
        <pc:chgData name="#ZHENG SUTONG#" userId="S::szheng017@e.ntu.edu.sg::95e9fd39-cea5-4056-bb41-bdd0561aa149" providerId="AD" clId="Web-{A5D17BBB-42B2-7206-00D4-7EF00228A3D6}" dt="2023-10-29T14:00:50.431" v="576" actId="14100"/>
        <pc:sldMkLst>
          <pc:docMk/>
          <pc:sldMk cId="234566248" sldId="257"/>
        </pc:sldMkLst>
        <pc:spChg chg="mod ord">
          <ac:chgData name="#ZHENG SUTONG#" userId="S::szheng017@e.ntu.edu.sg::95e9fd39-cea5-4056-bb41-bdd0561aa149" providerId="AD" clId="Web-{A5D17BBB-42B2-7206-00D4-7EF00228A3D6}" dt="2023-10-29T13:54:24.166" v="561" actId="20577"/>
          <ac:spMkLst>
            <pc:docMk/>
            <pc:sldMk cId="234566248" sldId="257"/>
            <ac:spMk id="2" creationId="{D95B3E8F-A5C3-70E6-27FE-4AD5FC0C7ADC}"/>
          </ac:spMkLst>
        </pc:spChg>
        <pc:spChg chg="del">
          <ac:chgData name="#ZHENG SUTONG#" userId="S::szheng017@e.ntu.edu.sg::95e9fd39-cea5-4056-bb41-bdd0561aa149" providerId="AD" clId="Web-{A5D17BBB-42B2-7206-00D4-7EF00228A3D6}" dt="2023-10-29T13:12:20.521" v="0"/>
          <ac:spMkLst>
            <pc:docMk/>
            <pc:sldMk cId="234566248" sldId="257"/>
            <ac:spMk id="3" creationId="{664B58F2-5154-4712-6016-CA6610EFEEAE}"/>
          </ac:spMkLst>
        </pc:spChg>
        <pc:spChg chg="add mod">
          <ac:chgData name="#ZHENG SUTONG#" userId="S::szheng017@e.ntu.edu.sg::95e9fd39-cea5-4056-bb41-bdd0561aa149" providerId="AD" clId="Web-{A5D17BBB-42B2-7206-00D4-7EF00228A3D6}" dt="2023-10-29T14:00:50.431" v="576" actId="14100"/>
          <ac:spMkLst>
            <pc:docMk/>
            <pc:sldMk cId="234566248" sldId="257"/>
            <ac:spMk id="6" creationId="{856B5FCA-6950-98EB-966C-FF2D08830E20}"/>
          </ac:spMkLst>
        </pc:spChg>
        <pc:spChg chg="add del mod">
          <ac:chgData name="#ZHENG SUTONG#" userId="S::szheng017@e.ntu.edu.sg::95e9fd39-cea5-4056-bb41-bdd0561aa149" providerId="AD" clId="Web-{A5D17BBB-42B2-7206-00D4-7EF00228A3D6}" dt="2023-10-29T13:54:45.370" v="565"/>
          <ac:spMkLst>
            <pc:docMk/>
            <pc:sldMk cId="234566248" sldId="257"/>
            <ac:spMk id="7" creationId="{1D043BCA-98D3-8132-3211-A981E5CF31CF}"/>
          </ac:spMkLst>
        </pc:spChg>
        <pc:spChg chg="add">
          <ac:chgData name="#ZHENG SUTONG#" userId="S::szheng017@e.ntu.edu.sg::95e9fd39-cea5-4056-bb41-bdd0561aa149" providerId="AD" clId="Web-{A5D17BBB-42B2-7206-00D4-7EF00228A3D6}" dt="2023-10-29T13:52:42.740" v="539"/>
          <ac:spMkLst>
            <pc:docMk/>
            <pc:sldMk cId="234566248" sldId="257"/>
            <ac:spMk id="12" creationId="{058A14AF-9FB5-4CC7-BA35-E8E85D3EDF0E}"/>
          </ac:spMkLst>
        </pc:spChg>
        <pc:spChg chg="add">
          <ac:chgData name="#ZHENG SUTONG#" userId="S::szheng017@e.ntu.edu.sg::95e9fd39-cea5-4056-bb41-bdd0561aa149" providerId="AD" clId="Web-{A5D17BBB-42B2-7206-00D4-7EF00228A3D6}" dt="2023-10-29T13:52:42.740" v="539"/>
          <ac:spMkLst>
            <pc:docMk/>
            <pc:sldMk cId="234566248" sldId="257"/>
            <ac:spMk id="14" creationId="{3A9A4357-BD1D-4622-A4FE-766E6AB8DE84}"/>
          </ac:spMkLst>
        </pc:spChg>
        <pc:spChg chg="add">
          <ac:chgData name="#ZHENG SUTONG#" userId="S::szheng017@e.ntu.edu.sg::95e9fd39-cea5-4056-bb41-bdd0561aa149" providerId="AD" clId="Web-{A5D17BBB-42B2-7206-00D4-7EF00228A3D6}" dt="2023-10-29T13:52:42.740" v="539"/>
          <ac:spMkLst>
            <pc:docMk/>
            <pc:sldMk cId="234566248" sldId="257"/>
            <ac:spMk id="16" creationId="{E659831F-0D9A-4C63-9EBB-8435B85A440F}"/>
          </ac:spMkLst>
        </pc:spChg>
        <pc:spChg chg="add">
          <ac:chgData name="#ZHENG SUTONG#" userId="S::szheng017@e.ntu.edu.sg::95e9fd39-cea5-4056-bb41-bdd0561aa149" providerId="AD" clId="Web-{A5D17BBB-42B2-7206-00D4-7EF00228A3D6}" dt="2023-10-29T13:52:42.740" v="539"/>
          <ac:spMkLst>
            <pc:docMk/>
            <pc:sldMk cId="234566248" sldId="257"/>
            <ac:spMk id="18" creationId="{E6995CE5-F890-4ABA-82A2-26507CE8D2A3}"/>
          </ac:spMkLst>
        </pc:spChg>
        <pc:graphicFrameChg chg="add mod ord modGraphic">
          <ac:chgData name="#ZHENG SUTONG#" userId="S::szheng017@e.ntu.edu.sg::95e9fd39-cea5-4056-bb41-bdd0561aa149" providerId="AD" clId="Web-{A5D17BBB-42B2-7206-00D4-7EF00228A3D6}" dt="2023-10-29T13:52:42.740" v="539"/>
          <ac:graphicFrameMkLst>
            <pc:docMk/>
            <pc:sldMk cId="234566248" sldId="257"/>
            <ac:graphicFrameMk id="5" creationId="{E73E181A-4441-17AD-720E-62E6D1C70B82}"/>
          </ac:graphicFrameMkLst>
        </pc:graphicFrameChg>
      </pc:sldChg>
      <pc:sldChg chg="addSp delSp modSp del mod setBg modClrScheme chgLayout">
        <pc:chgData name="#ZHENG SUTONG#" userId="S::szheng017@e.ntu.edu.sg::95e9fd39-cea5-4056-bb41-bdd0561aa149" providerId="AD" clId="Web-{A5D17BBB-42B2-7206-00D4-7EF00228A3D6}" dt="2023-10-29T14:05:09.160" v="618"/>
        <pc:sldMkLst>
          <pc:docMk/>
          <pc:sldMk cId="2155840027" sldId="258"/>
        </pc:sldMkLst>
        <pc:spChg chg="mod ord">
          <ac:chgData name="#ZHENG SUTONG#" userId="S::szheng017@e.ntu.edu.sg::95e9fd39-cea5-4056-bb41-bdd0561aa149" providerId="AD" clId="Web-{A5D17BBB-42B2-7206-00D4-7EF00228A3D6}" dt="2023-10-29T13:59:10.943" v="574" actId="14100"/>
          <ac:spMkLst>
            <pc:docMk/>
            <pc:sldMk cId="2155840027" sldId="258"/>
            <ac:spMk id="2" creationId="{E726E9E5-DEE6-AC53-32EB-637176F3DDA1}"/>
          </ac:spMkLst>
        </pc:spChg>
        <pc:spChg chg="del mod">
          <ac:chgData name="#ZHENG SUTONG#" userId="S::szheng017@e.ntu.edu.sg::95e9fd39-cea5-4056-bb41-bdd0561aa149" providerId="AD" clId="Web-{A5D17BBB-42B2-7206-00D4-7EF00228A3D6}" dt="2023-10-29T13:42:23.669" v="294"/>
          <ac:spMkLst>
            <pc:docMk/>
            <pc:sldMk cId="2155840027" sldId="258"/>
            <ac:spMk id="3" creationId="{F95EC59E-F00A-6BEF-0259-1CB6DC8D06A2}"/>
          </ac:spMkLst>
        </pc:spChg>
        <pc:spChg chg="add mod">
          <ac:chgData name="#ZHENG SUTONG#" userId="S::szheng017@e.ntu.edu.sg::95e9fd39-cea5-4056-bb41-bdd0561aa149" providerId="AD" clId="Web-{A5D17BBB-42B2-7206-00D4-7EF00228A3D6}" dt="2023-10-29T13:57:11.954" v="567"/>
          <ac:spMkLst>
            <pc:docMk/>
            <pc:sldMk cId="2155840027" sldId="258"/>
            <ac:spMk id="6" creationId="{377EB939-0138-F12E-4525-F45122510F3E}"/>
          </ac:spMkLst>
        </pc:spChg>
        <pc:spChg chg="add del mod">
          <ac:chgData name="#ZHENG SUTONG#" userId="S::szheng017@e.ntu.edu.sg::95e9fd39-cea5-4056-bb41-bdd0561aa149" providerId="AD" clId="Web-{A5D17BBB-42B2-7206-00D4-7EF00228A3D6}" dt="2023-10-29T13:54:20.291" v="556"/>
          <ac:spMkLst>
            <pc:docMk/>
            <pc:sldMk cId="2155840027" sldId="258"/>
            <ac:spMk id="7" creationId="{5D3074ED-1AAD-017D-41FD-4F18D4192B07}"/>
          </ac:spMkLst>
        </pc:spChg>
        <pc:spChg chg="add">
          <ac:chgData name="#ZHENG SUTONG#" userId="S::szheng017@e.ntu.edu.sg::95e9fd39-cea5-4056-bb41-bdd0561aa149" providerId="AD" clId="Web-{A5D17BBB-42B2-7206-00D4-7EF00228A3D6}" dt="2023-10-29T13:57:11.954" v="567"/>
          <ac:spMkLst>
            <pc:docMk/>
            <pc:sldMk cId="2155840027" sldId="258"/>
            <ac:spMk id="8" creationId="{058A14AF-9FB5-4CC7-BA35-E8E85D3EDF0E}"/>
          </ac:spMkLst>
        </pc:spChg>
        <pc:spChg chg="add">
          <ac:chgData name="#ZHENG SUTONG#" userId="S::szheng017@e.ntu.edu.sg::95e9fd39-cea5-4056-bb41-bdd0561aa149" providerId="AD" clId="Web-{A5D17BBB-42B2-7206-00D4-7EF00228A3D6}" dt="2023-10-29T13:57:11.954" v="567"/>
          <ac:spMkLst>
            <pc:docMk/>
            <pc:sldMk cId="2155840027" sldId="258"/>
            <ac:spMk id="9" creationId="{3A9A4357-BD1D-4622-A4FE-766E6AB8DE84}"/>
          </ac:spMkLst>
        </pc:spChg>
        <pc:spChg chg="add">
          <ac:chgData name="#ZHENG SUTONG#" userId="S::szheng017@e.ntu.edu.sg::95e9fd39-cea5-4056-bb41-bdd0561aa149" providerId="AD" clId="Web-{A5D17BBB-42B2-7206-00D4-7EF00228A3D6}" dt="2023-10-29T13:57:11.954" v="567"/>
          <ac:spMkLst>
            <pc:docMk/>
            <pc:sldMk cId="2155840027" sldId="258"/>
            <ac:spMk id="10" creationId="{E659831F-0D9A-4C63-9EBB-8435B85A440F}"/>
          </ac:spMkLst>
        </pc:spChg>
        <pc:spChg chg="add del">
          <ac:chgData name="#ZHENG SUTONG#" userId="S::szheng017@e.ntu.edu.sg::95e9fd39-cea5-4056-bb41-bdd0561aa149" providerId="AD" clId="Web-{A5D17BBB-42B2-7206-00D4-7EF00228A3D6}" dt="2023-10-29T13:54:21.494" v="557"/>
          <ac:spMkLst>
            <pc:docMk/>
            <pc:sldMk cId="2155840027" sldId="258"/>
            <ac:spMk id="11" creationId="{058A14AF-9FB5-4CC7-BA35-E8E85D3EDF0E}"/>
          </ac:spMkLst>
        </pc:spChg>
        <pc:spChg chg="add">
          <ac:chgData name="#ZHENG SUTONG#" userId="S::szheng017@e.ntu.edu.sg::95e9fd39-cea5-4056-bb41-bdd0561aa149" providerId="AD" clId="Web-{A5D17BBB-42B2-7206-00D4-7EF00228A3D6}" dt="2023-10-29T13:57:11.954" v="567"/>
          <ac:spMkLst>
            <pc:docMk/>
            <pc:sldMk cId="2155840027" sldId="258"/>
            <ac:spMk id="12" creationId="{E6995CE5-F890-4ABA-82A2-26507CE8D2A3}"/>
          </ac:spMkLst>
        </pc:spChg>
        <pc:spChg chg="add del">
          <ac:chgData name="#ZHENG SUTONG#" userId="S::szheng017@e.ntu.edu.sg::95e9fd39-cea5-4056-bb41-bdd0561aa149" providerId="AD" clId="Web-{A5D17BBB-42B2-7206-00D4-7EF00228A3D6}" dt="2023-10-29T13:54:21.494" v="557"/>
          <ac:spMkLst>
            <pc:docMk/>
            <pc:sldMk cId="2155840027" sldId="258"/>
            <ac:spMk id="13" creationId="{3A9A4357-BD1D-4622-A4FE-766E6AB8DE84}"/>
          </ac:spMkLst>
        </pc:spChg>
        <pc:spChg chg="add mod">
          <ac:chgData name="#ZHENG SUTONG#" userId="S::szheng017@e.ntu.edu.sg::95e9fd39-cea5-4056-bb41-bdd0561aa149" providerId="AD" clId="Web-{A5D17BBB-42B2-7206-00D4-7EF00228A3D6}" dt="2023-10-29T13:59:01.239" v="573" actId="14100"/>
          <ac:spMkLst>
            <pc:docMk/>
            <pc:sldMk cId="2155840027" sldId="258"/>
            <ac:spMk id="14" creationId="{91E42EFD-276A-1211-B3FF-A97205F112AF}"/>
          </ac:spMkLst>
        </pc:spChg>
        <pc:spChg chg="add del">
          <ac:chgData name="#ZHENG SUTONG#" userId="S::szheng017@e.ntu.edu.sg::95e9fd39-cea5-4056-bb41-bdd0561aa149" providerId="AD" clId="Web-{A5D17BBB-42B2-7206-00D4-7EF00228A3D6}" dt="2023-10-29T13:54:21.494" v="557"/>
          <ac:spMkLst>
            <pc:docMk/>
            <pc:sldMk cId="2155840027" sldId="258"/>
            <ac:spMk id="15" creationId="{E659831F-0D9A-4C63-9EBB-8435B85A440F}"/>
          </ac:spMkLst>
        </pc:spChg>
        <pc:spChg chg="add del">
          <ac:chgData name="#ZHENG SUTONG#" userId="S::szheng017@e.ntu.edu.sg::95e9fd39-cea5-4056-bb41-bdd0561aa149" providerId="AD" clId="Web-{A5D17BBB-42B2-7206-00D4-7EF00228A3D6}" dt="2023-10-29T13:54:21.494" v="557"/>
          <ac:spMkLst>
            <pc:docMk/>
            <pc:sldMk cId="2155840027" sldId="258"/>
            <ac:spMk id="17" creationId="{E6995CE5-F890-4ABA-82A2-26507CE8D2A3}"/>
          </ac:spMkLst>
        </pc:spChg>
        <pc:graphicFrameChg chg="add mod ord modGraphic">
          <ac:chgData name="#ZHENG SUTONG#" userId="S::szheng017@e.ntu.edu.sg::95e9fd39-cea5-4056-bb41-bdd0561aa149" providerId="AD" clId="Web-{A5D17BBB-42B2-7206-00D4-7EF00228A3D6}" dt="2023-10-29T14:01:05.588" v="577" actId="1076"/>
          <ac:graphicFrameMkLst>
            <pc:docMk/>
            <pc:sldMk cId="2155840027" sldId="258"/>
            <ac:graphicFrameMk id="5" creationId="{A61E95E4-0051-4547-00B9-4A20DFCBFF98}"/>
          </ac:graphicFrameMkLst>
        </pc:graphicFrameChg>
      </pc:sldChg>
      <pc:sldChg chg="addSp delSp modSp mod modClrScheme delDesignElem chgLayout">
        <pc:chgData name="#ZHENG SUTONG#" userId="S::szheng017@e.ntu.edu.sg::95e9fd39-cea5-4056-bb41-bdd0561aa149" providerId="AD" clId="Web-{A5D17BBB-42B2-7206-00D4-7EF00228A3D6}" dt="2023-10-29T13:50:42.767" v="538"/>
        <pc:sldMkLst>
          <pc:docMk/>
          <pc:sldMk cId="868249651" sldId="259"/>
        </pc:sldMkLst>
        <pc:spChg chg="mod ord">
          <ac:chgData name="#ZHENG SUTONG#" userId="S::szheng017@e.ntu.edu.sg::95e9fd39-cea5-4056-bb41-bdd0561aa149" providerId="AD" clId="Web-{A5D17BBB-42B2-7206-00D4-7EF00228A3D6}" dt="2023-10-29T13:50:42.767" v="538"/>
          <ac:spMkLst>
            <pc:docMk/>
            <pc:sldMk cId="868249651" sldId="259"/>
            <ac:spMk id="2" creationId="{5A56CD3A-13ED-7CEB-339D-AD95A67DED23}"/>
          </ac:spMkLst>
        </pc:spChg>
        <pc:spChg chg="mod ord">
          <ac:chgData name="#ZHENG SUTONG#" userId="S::szheng017@e.ntu.edu.sg::95e9fd39-cea5-4056-bb41-bdd0561aa149" providerId="AD" clId="Web-{A5D17BBB-42B2-7206-00D4-7EF00228A3D6}" dt="2023-10-29T13:50:42.767" v="538"/>
          <ac:spMkLst>
            <pc:docMk/>
            <pc:sldMk cId="868249651" sldId="259"/>
            <ac:spMk id="3" creationId="{4E7A800B-14F2-6C87-A2ED-E80E5D2DA715}"/>
          </ac:spMkLst>
        </pc:spChg>
        <pc:spChg chg="add del">
          <ac:chgData name="#ZHENG SUTONG#" userId="S::szheng017@e.ntu.edu.sg::95e9fd39-cea5-4056-bb41-bdd0561aa149" providerId="AD" clId="Web-{A5D17BBB-42B2-7206-00D4-7EF00228A3D6}" dt="2023-10-29T13:50:42.767" v="538"/>
          <ac:spMkLst>
            <pc:docMk/>
            <pc:sldMk cId="868249651" sldId="259"/>
            <ac:spMk id="8" creationId="{DBF61EA3-B236-439E-9C0B-340980D56BEE}"/>
          </ac:spMkLst>
        </pc:spChg>
        <pc:spChg chg="add del">
          <ac:chgData name="#ZHENG SUTONG#" userId="S::szheng017@e.ntu.edu.sg::95e9fd39-cea5-4056-bb41-bdd0561aa149" providerId="AD" clId="Web-{A5D17BBB-42B2-7206-00D4-7EF00228A3D6}" dt="2023-10-29T13:50:42.767" v="538"/>
          <ac:spMkLst>
            <pc:docMk/>
            <pc:sldMk cId="868249651" sldId="259"/>
            <ac:spMk id="14" creationId="{E659831F-0D9A-4C63-9EBB-8435B85A440F}"/>
          </ac:spMkLst>
        </pc:spChg>
        <pc:grpChg chg="add del">
          <ac:chgData name="#ZHENG SUTONG#" userId="S::szheng017@e.ntu.edu.sg::95e9fd39-cea5-4056-bb41-bdd0561aa149" providerId="AD" clId="Web-{A5D17BBB-42B2-7206-00D4-7EF00228A3D6}" dt="2023-10-29T13:50:42.767" v="538"/>
          <ac:grpSpMkLst>
            <pc:docMk/>
            <pc:sldMk cId="868249651" sldId="259"/>
            <ac:grpSpMk id="10" creationId="{28FAF094-D087-493F-8DF9-A486C2D6BBAA}"/>
          </ac:grpSpMkLst>
        </pc:grpChg>
      </pc:sldChg>
      <pc:sldChg chg="modSp mod modClrScheme chgLayout">
        <pc:chgData name="#ZHENG SUTONG#" userId="S::szheng017@e.ntu.edu.sg::95e9fd39-cea5-4056-bb41-bdd0561aa149" providerId="AD" clId="Web-{A5D17BBB-42B2-7206-00D4-7EF00228A3D6}" dt="2023-10-29T13:50:42.767" v="538"/>
        <pc:sldMkLst>
          <pc:docMk/>
          <pc:sldMk cId="317711640" sldId="260"/>
        </pc:sldMkLst>
        <pc:spChg chg="mod ord">
          <ac:chgData name="#ZHENG SUTONG#" userId="S::szheng017@e.ntu.edu.sg::95e9fd39-cea5-4056-bb41-bdd0561aa149" providerId="AD" clId="Web-{A5D17BBB-42B2-7206-00D4-7EF00228A3D6}" dt="2023-10-29T13:50:42.767" v="538"/>
          <ac:spMkLst>
            <pc:docMk/>
            <pc:sldMk cId="317711640" sldId="260"/>
            <ac:spMk id="2" creationId="{68EA2642-C880-249F-F885-291F6247CAB1}"/>
          </ac:spMkLst>
        </pc:spChg>
        <pc:spChg chg="mod ord">
          <ac:chgData name="#ZHENG SUTONG#" userId="S::szheng017@e.ntu.edu.sg::95e9fd39-cea5-4056-bb41-bdd0561aa149" providerId="AD" clId="Web-{A5D17BBB-42B2-7206-00D4-7EF00228A3D6}" dt="2023-10-29T13:50:42.767" v="538"/>
          <ac:spMkLst>
            <pc:docMk/>
            <pc:sldMk cId="317711640" sldId="260"/>
            <ac:spMk id="3" creationId="{D88E37A4-0702-1B92-162C-46F661937FA5}"/>
          </ac:spMkLst>
        </pc:spChg>
      </pc:sldChg>
      <pc:sldChg chg="addSp delSp modSp mod modClrScheme delDesignElem chgLayout">
        <pc:chgData name="#ZHENG SUTONG#" userId="S::szheng017@e.ntu.edu.sg::95e9fd39-cea5-4056-bb41-bdd0561aa149" providerId="AD" clId="Web-{A5D17BBB-42B2-7206-00D4-7EF00228A3D6}" dt="2023-10-29T13:50:42.767" v="538"/>
        <pc:sldMkLst>
          <pc:docMk/>
          <pc:sldMk cId="977659466" sldId="261"/>
        </pc:sldMkLst>
        <pc:spChg chg="mod ord">
          <ac:chgData name="#ZHENG SUTONG#" userId="S::szheng017@e.ntu.edu.sg::95e9fd39-cea5-4056-bb41-bdd0561aa149" providerId="AD" clId="Web-{A5D17BBB-42B2-7206-00D4-7EF00228A3D6}" dt="2023-10-29T13:50:42.767" v="538"/>
          <ac:spMkLst>
            <pc:docMk/>
            <pc:sldMk cId="977659466" sldId="261"/>
            <ac:spMk id="2" creationId="{B6BBECC9-1749-879B-CDBF-2F1EE2C9D66B}"/>
          </ac:spMkLst>
        </pc:spChg>
        <pc:spChg chg="mod ord">
          <ac:chgData name="#ZHENG SUTONG#" userId="S::szheng017@e.ntu.edu.sg::95e9fd39-cea5-4056-bb41-bdd0561aa149" providerId="AD" clId="Web-{A5D17BBB-42B2-7206-00D4-7EF00228A3D6}" dt="2023-10-29T13:50:42.767" v="538"/>
          <ac:spMkLst>
            <pc:docMk/>
            <pc:sldMk cId="977659466" sldId="261"/>
            <ac:spMk id="3" creationId="{C22EC9C6-7E7A-BA9C-E234-E7BF25AA5466}"/>
          </ac:spMkLst>
        </pc:spChg>
        <pc:spChg chg="add del">
          <ac:chgData name="#ZHENG SUTONG#" userId="S::szheng017@e.ntu.edu.sg::95e9fd39-cea5-4056-bb41-bdd0561aa149" providerId="AD" clId="Web-{A5D17BBB-42B2-7206-00D4-7EF00228A3D6}" dt="2023-10-29T13:50:42.767" v="538"/>
          <ac:spMkLst>
            <pc:docMk/>
            <pc:sldMk cId="977659466" sldId="261"/>
            <ac:spMk id="24" creationId="{201CC55D-ED54-4C5C-95E6-10947BD1103B}"/>
          </ac:spMkLst>
        </pc:spChg>
        <pc:spChg chg="add del">
          <ac:chgData name="#ZHENG SUTONG#" userId="S::szheng017@e.ntu.edu.sg::95e9fd39-cea5-4056-bb41-bdd0561aa149" providerId="AD" clId="Web-{A5D17BBB-42B2-7206-00D4-7EF00228A3D6}" dt="2023-10-29T13:50:42.767" v="538"/>
          <ac:spMkLst>
            <pc:docMk/>
            <pc:sldMk cId="977659466" sldId="261"/>
            <ac:spMk id="30" creationId="{3873B707-463F-40B0-8227-E8CC6C67EB25}"/>
          </ac:spMkLst>
        </pc:spChg>
        <pc:spChg chg="add del">
          <ac:chgData name="#ZHENG SUTONG#" userId="S::szheng017@e.ntu.edu.sg::95e9fd39-cea5-4056-bb41-bdd0561aa149" providerId="AD" clId="Web-{A5D17BBB-42B2-7206-00D4-7EF00228A3D6}" dt="2023-10-29T13:50:42.767" v="538"/>
          <ac:spMkLst>
            <pc:docMk/>
            <pc:sldMk cId="977659466" sldId="261"/>
            <ac:spMk id="32" creationId="{C13237C8-E62C-4F0D-A318-BD6FB6C2D138}"/>
          </ac:spMkLst>
        </pc:spChg>
        <pc:spChg chg="add del">
          <ac:chgData name="#ZHENG SUTONG#" userId="S::szheng017@e.ntu.edu.sg::95e9fd39-cea5-4056-bb41-bdd0561aa149" providerId="AD" clId="Web-{A5D17BBB-42B2-7206-00D4-7EF00228A3D6}" dt="2023-10-29T13:50:42.767" v="538"/>
          <ac:spMkLst>
            <pc:docMk/>
            <pc:sldMk cId="977659466" sldId="261"/>
            <ac:spMk id="34" creationId="{19C9EAEA-39D0-4B0E-A0EB-51E7B26740B1}"/>
          </ac:spMkLst>
        </pc:spChg>
        <pc:grpChg chg="add del">
          <ac:chgData name="#ZHENG SUTONG#" userId="S::szheng017@e.ntu.edu.sg::95e9fd39-cea5-4056-bb41-bdd0561aa149" providerId="AD" clId="Web-{A5D17BBB-42B2-7206-00D4-7EF00228A3D6}" dt="2023-10-29T13:50:42.767" v="538"/>
          <ac:grpSpMkLst>
            <pc:docMk/>
            <pc:sldMk cId="977659466" sldId="261"/>
            <ac:grpSpMk id="26" creationId="{1DE889C7-FAD6-4397-98E2-05D503484459}"/>
          </ac:grpSpMkLst>
        </pc:grpChg>
      </pc:sldChg>
      <pc:sldChg chg="addSp delSp modSp mod modClrScheme delDesignElem chgLayout">
        <pc:chgData name="#ZHENG SUTONG#" userId="S::szheng017@e.ntu.edu.sg::95e9fd39-cea5-4056-bb41-bdd0561aa149" providerId="AD" clId="Web-{A5D17BBB-42B2-7206-00D4-7EF00228A3D6}" dt="2023-10-29T13:50:42.767" v="538"/>
        <pc:sldMkLst>
          <pc:docMk/>
          <pc:sldMk cId="1664349362" sldId="263"/>
        </pc:sldMkLst>
        <pc:spChg chg="mod ord">
          <ac:chgData name="#ZHENG SUTONG#" userId="S::szheng017@e.ntu.edu.sg::95e9fd39-cea5-4056-bb41-bdd0561aa149" providerId="AD" clId="Web-{A5D17BBB-42B2-7206-00D4-7EF00228A3D6}" dt="2023-10-29T13:50:42.767" v="538"/>
          <ac:spMkLst>
            <pc:docMk/>
            <pc:sldMk cId="1664349362" sldId="263"/>
            <ac:spMk id="2" creationId="{B6BBECC9-1749-879B-CDBF-2F1EE2C9D66B}"/>
          </ac:spMkLst>
        </pc:spChg>
        <pc:spChg chg="mod ord">
          <ac:chgData name="#ZHENG SUTONG#" userId="S::szheng017@e.ntu.edu.sg::95e9fd39-cea5-4056-bb41-bdd0561aa149" providerId="AD" clId="Web-{A5D17BBB-42B2-7206-00D4-7EF00228A3D6}" dt="2023-10-29T13:50:42.767" v="538"/>
          <ac:spMkLst>
            <pc:docMk/>
            <pc:sldMk cId="1664349362" sldId="263"/>
            <ac:spMk id="3" creationId="{C22EC9C6-7E7A-BA9C-E234-E7BF25AA5466}"/>
          </ac:spMkLst>
        </pc:spChg>
        <pc:spChg chg="add del">
          <ac:chgData name="#ZHENG SUTONG#" userId="S::szheng017@e.ntu.edu.sg::95e9fd39-cea5-4056-bb41-bdd0561aa149" providerId="AD" clId="Web-{A5D17BBB-42B2-7206-00D4-7EF00228A3D6}" dt="2023-10-29T13:50:42.767" v="538"/>
          <ac:spMkLst>
            <pc:docMk/>
            <pc:sldMk cId="1664349362" sldId="263"/>
            <ac:spMk id="24" creationId="{201CC55D-ED54-4C5C-95E6-10947BD1103B}"/>
          </ac:spMkLst>
        </pc:spChg>
        <pc:spChg chg="add del">
          <ac:chgData name="#ZHENG SUTONG#" userId="S::szheng017@e.ntu.edu.sg::95e9fd39-cea5-4056-bb41-bdd0561aa149" providerId="AD" clId="Web-{A5D17BBB-42B2-7206-00D4-7EF00228A3D6}" dt="2023-10-29T13:50:42.767" v="538"/>
          <ac:spMkLst>
            <pc:docMk/>
            <pc:sldMk cId="1664349362" sldId="263"/>
            <ac:spMk id="30" creationId="{3873B707-463F-40B0-8227-E8CC6C67EB25}"/>
          </ac:spMkLst>
        </pc:spChg>
        <pc:spChg chg="add del">
          <ac:chgData name="#ZHENG SUTONG#" userId="S::szheng017@e.ntu.edu.sg::95e9fd39-cea5-4056-bb41-bdd0561aa149" providerId="AD" clId="Web-{A5D17BBB-42B2-7206-00D4-7EF00228A3D6}" dt="2023-10-29T13:50:42.767" v="538"/>
          <ac:spMkLst>
            <pc:docMk/>
            <pc:sldMk cId="1664349362" sldId="263"/>
            <ac:spMk id="32" creationId="{C13237C8-E62C-4F0D-A318-BD6FB6C2D138}"/>
          </ac:spMkLst>
        </pc:spChg>
        <pc:spChg chg="add del">
          <ac:chgData name="#ZHENG SUTONG#" userId="S::szheng017@e.ntu.edu.sg::95e9fd39-cea5-4056-bb41-bdd0561aa149" providerId="AD" clId="Web-{A5D17BBB-42B2-7206-00D4-7EF00228A3D6}" dt="2023-10-29T13:50:42.767" v="538"/>
          <ac:spMkLst>
            <pc:docMk/>
            <pc:sldMk cId="1664349362" sldId="263"/>
            <ac:spMk id="34" creationId="{19C9EAEA-39D0-4B0E-A0EB-51E7B26740B1}"/>
          </ac:spMkLst>
        </pc:spChg>
        <pc:grpChg chg="add del">
          <ac:chgData name="#ZHENG SUTONG#" userId="S::szheng017@e.ntu.edu.sg::95e9fd39-cea5-4056-bb41-bdd0561aa149" providerId="AD" clId="Web-{A5D17BBB-42B2-7206-00D4-7EF00228A3D6}" dt="2023-10-29T13:50:42.767" v="538"/>
          <ac:grpSpMkLst>
            <pc:docMk/>
            <pc:sldMk cId="1664349362" sldId="263"/>
            <ac:grpSpMk id="26" creationId="{1DE889C7-FAD6-4397-98E2-05D503484459}"/>
          </ac:grpSpMkLst>
        </pc:grpChg>
      </pc:sldChg>
      <pc:sldChg chg="addSp delSp modSp mod modClrScheme delDesignElem chgLayout">
        <pc:chgData name="#ZHENG SUTONG#" userId="S::szheng017@e.ntu.edu.sg::95e9fd39-cea5-4056-bb41-bdd0561aa149" providerId="AD" clId="Web-{A5D17BBB-42B2-7206-00D4-7EF00228A3D6}" dt="2023-10-29T13:50:42.767" v="538"/>
        <pc:sldMkLst>
          <pc:docMk/>
          <pc:sldMk cId="3241989359" sldId="264"/>
        </pc:sldMkLst>
        <pc:spChg chg="mod ord">
          <ac:chgData name="#ZHENG SUTONG#" userId="S::szheng017@e.ntu.edu.sg::95e9fd39-cea5-4056-bb41-bdd0561aa149" providerId="AD" clId="Web-{A5D17BBB-42B2-7206-00D4-7EF00228A3D6}" dt="2023-10-29T13:50:42.767" v="538"/>
          <ac:spMkLst>
            <pc:docMk/>
            <pc:sldMk cId="3241989359" sldId="264"/>
            <ac:spMk id="2" creationId="{B6BBECC9-1749-879B-CDBF-2F1EE2C9D66B}"/>
          </ac:spMkLst>
        </pc:spChg>
        <pc:spChg chg="mod ord">
          <ac:chgData name="#ZHENG SUTONG#" userId="S::szheng017@e.ntu.edu.sg::95e9fd39-cea5-4056-bb41-bdd0561aa149" providerId="AD" clId="Web-{A5D17BBB-42B2-7206-00D4-7EF00228A3D6}" dt="2023-10-29T13:50:42.767" v="538"/>
          <ac:spMkLst>
            <pc:docMk/>
            <pc:sldMk cId="3241989359" sldId="264"/>
            <ac:spMk id="3" creationId="{C22EC9C6-7E7A-BA9C-E234-E7BF25AA5466}"/>
          </ac:spMkLst>
        </pc:spChg>
        <pc:spChg chg="add del">
          <ac:chgData name="#ZHENG SUTONG#" userId="S::szheng017@e.ntu.edu.sg::95e9fd39-cea5-4056-bb41-bdd0561aa149" providerId="AD" clId="Web-{A5D17BBB-42B2-7206-00D4-7EF00228A3D6}" dt="2023-10-29T13:50:42.767" v="538"/>
          <ac:spMkLst>
            <pc:docMk/>
            <pc:sldMk cId="3241989359" sldId="264"/>
            <ac:spMk id="24" creationId="{201CC55D-ED54-4C5C-95E6-10947BD1103B}"/>
          </ac:spMkLst>
        </pc:spChg>
        <pc:spChg chg="add del">
          <ac:chgData name="#ZHENG SUTONG#" userId="S::szheng017@e.ntu.edu.sg::95e9fd39-cea5-4056-bb41-bdd0561aa149" providerId="AD" clId="Web-{A5D17BBB-42B2-7206-00D4-7EF00228A3D6}" dt="2023-10-29T13:50:42.767" v="538"/>
          <ac:spMkLst>
            <pc:docMk/>
            <pc:sldMk cId="3241989359" sldId="264"/>
            <ac:spMk id="30" creationId="{3873B707-463F-40B0-8227-E8CC6C67EB25}"/>
          </ac:spMkLst>
        </pc:spChg>
        <pc:spChg chg="add del">
          <ac:chgData name="#ZHENG SUTONG#" userId="S::szheng017@e.ntu.edu.sg::95e9fd39-cea5-4056-bb41-bdd0561aa149" providerId="AD" clId="Web-{A5D17BBB-42B2-7206-00D4-7EF00228A3D6}" dt="2023-10-29T13:50:42.767" v="538"/>
          <ac:spMkLst>
            <pc:docMk/>
            <pc:sldMk cId="3241989359" sldId="264"/>
            <ac:spMk id="32" creationId="{C13237C8-E62C-4F0D-A318-BD6FB6C2D138}"/>
          </ac:spMkLst>
        </pc:spChg>
        <pc:spChg chg="add del">
          <ac:chgData name="#ZHENG SUTONG#" userId="S::szheng017@e.ntu.edu.sg::95e9fd39-cea5-4056-bb41-bdd0561aa149" providerId="AD" clId="Web-{A5D17BBB-42B2-7206-00D4-7EF00228A3D6}" dt="2023-10-29T13:50:42.767" v="538"/>
          <ac:spMkLst>
            <pc:docMk/>
            <pc:sldMk cId="3241989359" sldId="264"/>
            <ac:spMk id="34" creationId="{19C9EAEA-39D0-4B0E-A0EB-51E7B26740B1}"/>
          </ac:spMkLst>
        </pc:spChg>
        <pc:grpChg chg="add del">
          <ac:chgData name="#ZHENG SUTONG#" userId="S::szheng017@e.ntu.edu.sg::95e9fd39-cea5-4056-bb41-bdd0561aa149" providerId="AD" clId="Web-{A5D17BBB-42B2-7206-00D4-7EF00228A3D6}" dt="2023-10-29T13:50:42.767" v="538"/>
          <ac:grpSpMkLst>
            <pc:docMk/>
            <pc:sldMk cId="3241989359" sldId="264"/>
            <ac:grpSpMk id="26" creationId="{1DE889C7-FAD6-4397-98E2-05D503484459}"/>
          </ac:grpSpMkLst>
        </pc:grpChg>
      </pc:sldChg>
      <pc:sldChg chg="addSp delSp modSp new mod ord setBg">
        <pc:chgData name="#ZHENG SUTONG#" userId="S::szheng017@e.ntu.edu.sg::95e9fd39-cea5-4056-bb41-bdd0561aa149" providerId="AD" clId="Web-{A5D17BBB-42B2-7206-00D4-7EF00228A3D6}" dt="2023-10-29T14:10:54.065" v="770"/>
        <pc:sldMkLst>
          <pc:docMk/>
          <pc:sldMk cId="1539881209" sldId="267"/>
        </pc:sldMkLst>
        <pc:spChg chg="mod">
          <ac:chgData name="#ZHENG SUTONG#" userId="S::szheng017@e.ntu.edu.sg::95e9fd39-cea5-4056-bb41-bdd0561aa149" providerId="AD" clId="Web-{A5D17BBB-42B2-7206-00D4-7EF00228A3D6}" dt="2023-10-29T14:10:11.251" v="744" actId="14100"/>
          <ac:spMkLst>
            <pc:docMk/>
            <pc:sldMk cId="1539881209" sldId="267"/>
            <ac:spMk id="2" creationId="{45904721-80D7-193D-AD5A-73BE0930E449}"/>
          </ac:spMkLst>
        </pc:spChg>
        <pc:spChg chg="del mod">
          <ac:chgData name="#ZHENG SUTONG#" userId="S::szheng017@e.ntu.edu.sg::95e9fd39-cea5-4056-bb41-bdd0561aa149" providerId="AD" clId="Web-{A5D17BBB-42B2-7206-00D4-7EF00228A3D6}" dt="2023-10-29T14:03:56.220" v="603"/>
          <ac:spMkLst>
            <pc:docMk/>
            <pc:sldMk cId="1539881209" sldId="267"/>
            <ac:spMk id="3" creationId="{FE8780A7-30CF-3469-DEE7-2D4A4382A999}"/>
          </ac:spMkLst>
        </pc:spChg>
        <pc:spChg chg="add mod">
          <ac:chgData name="#ZHENG SUTONG#" userId="S::szheng017@e.ntu.edu.sg::95e9fd39-cea5-4056-bb41-bdd0561aa149" providerId="AD" clId="Web-{A5D17BBB-42B2-7206-00D4-7EF00228A3D6}" dt="2023-10-29T14:03:44.438" v="602" actId="1076"/>
          <ac:spMkLst>
            <pc:docMk/>
            <pc:sldMk cId="1539881209" sldId="267"/>
            <ac:spMk id="4" creationId="{766E4F69-DE3A-AFB2-BF15-87A09B3EEBFA}"/>
          </ac:spMkLst>
        </pc:spChg>
        <pc:spChg chg="add">
          <ac:chgData name="#ZHENG SUTONG#" userId="S::szheng017@e.ntu.edu.sg::95e9fd39-cea5-4056-bb41-bdd0561aa149" providerId="AD" clId="Web-{A5D17BBB-42B2-7206-00D4-7EF00228A3D6}" dt="2023-10-29T14:01:45.512" v="580"/>
          <ac:spMkLst>
            <pc:docMk/>
            <pc:sldMk cId="1539881209" sldId="267"/>
            <ac:spMk id="8" creationId="{8B9AA7C6-5E5A-498E-A6DF-A943376E09BC}"/>
          </ac:spMkLst>
        </pc:spChg>
        <pc:spChg chg="add">
          <ac:chgData name="#ZHENG SUTONG#" userId="S::szheng017@e.ntu.edu.sg::95e9fd39-cea5-4056-bb41-bdd0561aa149" providerId="AD" clId="Web-{A5D17BBB-42B2-7206-00D4-7EF00228A3D6}" dt="2023-10-29T14:01:45.512" v="580"/>
          <ac:spMkLst>
            <pc:docMk/>
            <pc:sldMk cId="1539881209" sldId="267"/>
            <ac:spMk id="14" creationId="{81E140AE-0ABF-47C8-BF32-7D2F0CF2BA44}"/>
          </ac:spMkLst>
        </pc:spChg>
        <pc:spChg chg="add">
          <ac:chgData name="#ZHENG SUTONG#" userId="S::szheng017@e.ntu.edu.sg::95e9fd39-cea5-4056-bb41-bdd0561aa149" providerId="AD" clId="Web-{A5D17BBB-42B2-7206-00D4-7EF00228A3D6}" dt="2023-10-29T14:01:45.512" v="580"/>
          <ac:spMkLst>
            <pc:docMk/>
            <pc:sldMk cId="1539881209" sldId="267"/>
            <ac:spMk id="16" creationId="{CBC4F608-B4B8-48C3-9572-C0F061B1CD99}"/>
          </ac:spMkLst>
        </pc:spChg>
        <pc:grpChg chg="add">
          <ac:chgData name="#ZHENG SUTONG#" userId="S::szheng017@e.ntu.edu.sg::95e9fd39-cea5-4056-bb41-bdd0561aa149" providerId="AD" clId="Web-{A5D17BBB-42B2-7206-00D4-7EF00228A3D6}" dt="2023-10-29T14:01:45.512" v="580"/>
          <ac:grpSpMkLst>
            <pc:docMk/>
            <pc:sldMk cId="1539881209" sldId="267"/>
            <ac:grpSpMk id="10" creationId="{83EAB11A-76F7-48F4-9B4F-5BFDF4BF9670}"/>
          </ac:grpSpMkLst>
        </pc:grpChg>
        <pc:graphicFrameChg chg="add mod ord modGraphic">
          <ac:chgData name="#ZHENG SUTONG#" userId="S::szheng017@e.ntu.edu.sg::95e9fd39-cea5-4056-bb41-bdd0561aa149" providerId="AD" clId="Web-{A5D17BBB-42B2-7206-00D4-7EF00228A3D6}" dt="2023-10-29T14:10:54.065" v="770"/>
          <ac:graphicFrameMkLst>
            <pc:docMk/>
            <pc:sldMk cId="1539881209" sldId="267"/>
            <ac:graphicFrameMk id="6" creationId="{E6A06B85-1EA7-88FF-5976-3338D8FB1090}"/>
          </ac:graphicFrameMkLst>
        </pc:graphicFrameChg>
      </pc:sldChg>
      <pc:sldChg chg="addSp delSp modSp new mod setBg">
        <pc:chgData name="#ZHENG SUTONG#" userId="S::szheng017@e.ntu.edu.sg::95e9fd39-cea5-4056-bb41-bdd0561aa149" providerId="AD" clId="Web-{A5D17BBB-42B2-7206-00D4-7EF00228A3D6}" dt="2023-10-29T14:27:12.635" v="795" actId="1076"/>
        <pc:sldMkLst>
          <pc:docMk/>
          <pc:sldMk cId="1929587208" sldId="268"/>
        </pc:sldMkLst>
        <pc:spChg chg="del mod">
          <ac:chgData name="#ZHENG SUTONG#" userId="S::szheng017@e.ntu.edu.sg::95e9fd39-cea5-4056-bb41-bdd0561aa149" providerId="AD" clId="Web-{A5D17BBB-42B2-7206-00D4-7EF00228A3D6}" dt="2023-10-29T14:17:39.815" v="790"/>
          <ac:spMkLst>
            <pc:docMk/>
            <pc:sldMk cId="1929587208" sldId="268"/>
            <ac:spMk id="2" creationId="{7FD1463F-1CD7-2576-3030-21458D3D912C}"/>
          </ac:spMkLst>
        </pc:spChg>
        <pc:spChg chg="add del mod">
          <ac:chgData name="#ZHENG SUTONG#" userId="S::szheng017@e.ntu.edu.sg::95e9fd39-cea5-4056-bb41-bdd0561aa149" providerId="AD" clId="Web-{A5D17BBB-42B2-7206-00D4-7EF00228A3D6}" dt="2023-10-29T14:16:08.187" v="776"/>
          <ac:spMkLst>
            <pc:docMk/>
            <pc:sldMk cId="1929587208" sldId="268"/>
            <ac:spMk id="3" creationId="{48C5F057-AEB3-1676-1A3E-4E6790448DF8}"/>
          </ac:spMkLst>
        </pc:spChg>
        <pc:spChg chg="add del">
          <ac:chgData name="#ZHENG SUTONG#" userId="S::szheng017@e.ntu.edu.sg::95e9fd39-cea5-4056-bb41-bdd0561aa149" providerId="AD" clId="Web-{A5D17BBB-42B2-7206-00D4-7EF00228A3D6}" dt="2023-10-29T14:15:49.202" v="773"/>
          <ac:spMkLst>
            <pc:docMk/>
            <pc:sldMk cId="1929587208" sldId="268"/>
            <ac:spMk id="8" creationId="{DBF61EA3-B236-439E-9C0B-340980D56BEE}"/>
          </ac:spMkLst>
        </pc:spChg>
        <pc:spChg chg="add del">
          <ac:chgData name="#ZHENG SUTONG#" userId="S::szheng017@e.ntu.edu.sg::95e9fd39-cea5-4056-bb41-bdd0561aa149" providerId="AD" clId="Web-{A5D17BBB-42B2-7206-00D4-7EF00228A3D6}" dt="2023-10-29T14:16:08.171" v="775"/>
          <ac:spMkLst>
            <pc:docMk/>
            <pc:sldMk cId="1929587208" sldId="268"/>
            <ac:spMk id="12" creationId="{2CEF98E4-3709-4952-8F42-2305CCE34FA3}"/>
          </ac:spMkLst>
        </pc:spChg>
        <pc:spChg chg="add del">
          <ac:chgData name="#ZHENG SUTONG#" userId="S::szheng017@e.ntu.edu.sg::95e9fd39-cea5-4056-bb41-bdd0561aa149" providerId="AD" clId="Web-{A5D17BBB-42B2-7206-00D4-7EF00228A3D6}" dt="2023-10-29T14:15:49.202" v="773"/>
          <ac:spMkLst>
            <pc:docMk/>
            <pc:sldMk cId="1929587208" sldId="268"/>
            <ac:spMk id="14" creationId="{E659831F-0D9A-4C63-9EBB-8435B85A440F}"/>
          </ac:spMkLst>
        </pc:spChg>
        <pc:spChg chg="add del">
          <ac:chgData name="#ZHENG SUTONG#" userId="S::szheng017@e.ntu.edu.sg::95e9fd39-cea5-4056-bb41-bdd0561aa149" providerId="AD" clId="Web-{A5D17BBB-42B2-7206-00D4-7EF00228A3D6}" dt="2023-10-29T14:16:08.171" v="775"/>
          <ac:spMkLst>
            <pc:docMk/>
            <pc:sldMk cId="1929587208" sldId="268"/>
            <ac:spMk id="16" creationId="{B0EE8A42-107A-4D4C-8D56-BBAE95C7FC0D}"/>
          </ac:spMkLst>
        </pc:spChg>
        <pc:spChg chg="add del">
          <ac:chgData name="#ZHENG SUTONG#" userId="S::szheng017@e.ntu.edu.sg::95e9fd39-cea5-4056-bb41-bdd0561aa149" providerId="AD" clId="Web-{A5D17BBB-42B2-7206-00D4-7EF00228A3D6}" dt="2023-10-29T14:16:08.171" v="775"/>
          <ac:spMkLst>
            <pc:docMk/>
            <pc:sldMk cId="1929587208" sldId="268"/>
            <ac:spMk id="17" creationId="{A7895A40-19A4-42D6-9D30-DBC1E8002635}"/>
          </ac:spMkLst>
        </pc:spChg>
        <pc:spChg chg="add del">
          <ac:chgData name="#ZHENG SUTONG#" userId="S::szheng017@e.ntu.edu.sg::95e9fd39-cea5-4056-bb41-bdd0561aa149" providerId="AD" clId="Web-{A5D17BBB-42B2-7206-00D4-7EF00228A3D6}" dt="2023-10-29T14:16:08.171" v="775"/>
          <ac:spMkLst>
            <pc:docMk/>
            <pc:sldMk cId="1929587208" sldId="268"/>
            <ac:spMk id="18" creationId="{02F429C4-ABC9-46FC-818A-B5429CDE4A96}"/>
          </ac:spMkLst>
        </pc:spChg>
        <pc:spChg chg="add del">
          <ac:chgData name="#ZHENG SUTONG#" userId="S::szheng017@e.ntu.edu.sg::95e9fd39-cea5-4056-bb41-bdd0561aa149" providerId="AD" clId="Web-{A5D17BBB-42B2-7206-00D4-7EF00228A3D6}" dt="2023-10-29T14:16:08.171" v="775"/>
          <ac:spMkLst>
            <pc:docMk/>
            <pc:sldMk cId="1929587208" sldId="268"/>
            <ac:spMk id="19" creationId="{F10BCCF5-D685-47FF-B675-647EAEB72C8E}"/>
          </ac:spMkLst>
        </pc:spChg>
        <pc:spChg chg="add">
          <ac:chgData name="#ZHENG SUTONG#" userId="S::szheng017@e.ntu.edu.sg::95e9fd39-cea5-4056-bb41-bdd0561aa149" providerId="AD" clId="Web-{A5D17BBB-42B2-7206-00D4-7EF00228A3D6}" dt="2023-10-29T14:16:08.187" v="776"/>
          <ac:spMkLst>
            <pc:docMk/>
            <pc:sldMk cId="1929587208" sldId="268"/>
            <ac:spMk id="21" creationId="{8B9AA7C6-5E5A-498E-A6DF-A943376E09BC}"/>
          </ac:spMkLst>
        </pc:spChg>
        <pc:spChg chg="add">
          <ac:chgData name="#ZHENG SUTONG#" userId="S::szheng017@e.ntu.edu.sg::95e9fd39-cea5-4056-bb41-bdd0561aa149" providerId="AD" clId="Web-{A5D17BBB-42B2-7206-00D4-7EF00228A3D6}" dt="2023-10-29T14:16:08.187" v="776"/>
          <ac:spMkLst>
            <pc:docMk/>
            <pc:sldMk cId="1929587208" sldId="268"/>
            <ac:spMk id="24" creationId="{81E140AE-0ABF-47C8-BF32-7D2F0CF2BA44}"/>
          </ac:spMkLst>
        </pc:spChg>
        <pc:spChg chg="add">
          <ac:chgData name="#ZHENG SUTONG#" userId="S::szheng017@e.ntu.edu.sg::95e9fd39-cea5-4056-bb41-bdd0561aa149" providerId="AD" clId="Web-{A5D17BBB-42B2-7206-00D4-7EF00228A3D6}" dt="2023-10-29T14:16:08.187" v="776"/>
          <ac:spMkLst>
            <pc:docMk/>
            <pc:sldMk cId="1929587208" sldId="268"/>
            <ac:spMk id="25" creationId="{CBC4F608-B4B8-48C3-9572-C0F061B1CD99}"/>
          </ac:spMkLst>
        </pc:spChg>
        <pc:spChg chg="add del">
          <ac:chgData name="#ZHENG SUTONG#" userId="S::szheng017@e.ntu.edu.sg::95e9fd39-cea5-4056-bb41-bdd0561aa149" providerId="AD" clId="Web-{A5D17BBB-42B2-7206-00D4-7EF00228A3D6}" dt="2023-10-29T14:16:52.954" v="779"/>
          <ac:spMkLst>
            <pc:docMk/>
            <pc:sldMk cId="1929587208" sldId="268"/>
            <ac:spMk id="26" creationId="{48C5F057-AEB3-1676-1A3E-4E6790448DF8}"/>
          </ac:spMkLst>
        </pc:spChg>
        <pc:grpChg chg="add del">
          <ac:chgData name="#ZHENG SUTONG#" userId="S::szheng017@e.ntu.edu.sg::95e9fd39-cea5-4056-bb41-bdd0561aa149" providerId="AD" clId="Web-{A5D17BBB-42B2-7206-00D4-7EF00228A3D6}" dt="2023-10-29T14:15:49.202" v="773"/>
          <ac:grpSpMkLst>
            <pc:docMk/>
            <pc:sldMk cId="1929587208" sldId="268"/>
            <ac:grpSpMk id="10" creationId="{28FAF094-D087-493F-8DF9-A486C2D6BBAA}"/>
          </ac:grpSpMkLst>
        </pc:grpChg>
        <pc:grpChg chg="add">
          <ac:chgData name="#ZHENG SUTONG#" userId="S::szheng017@e.ntu.edu.sg::95e9fd39-cea5-4056-bb41-bdd0561aa149" providerId="AD" clId="Web-{A5D17BBB-42B2-7206-00D4-7EF00228A3D6}" dt="2023-10-29T14:16:08.187" v="776"/>
          <ac:grpSpMkLst>
            <pc:docMk/>
            <pc:sldMk cId="1929587208" sldId="268"/>
            <ac:grpSpMk id="22" creationId="{83EAB11A-76F7-48F4-9B4F-5BFDF4BF9670}"/>
          </ac:grpSpMkLst>
        </pc:grpChg>
        <pc:graphicFrameChg chg="add mod ord modGraphic">
          <ac:chgData name="#ZHENG SUTONG#" userId="S::szheng017@e.ntu.edu.sg::95e9fd39-cea5-4056-bb41-bdd0561aa149" providerId="AD" clId="Web-{A5D17BBB-42B2-7206-00D4-7EF00228A3D6}" dt="2023-10-29T14:17:46.566" v="792" actId="1076"/>
          <ac:graphicFrameMkLst>
            <pc:docMk/>
            <pc:sldMk cId="1929587208" sldId="268"/>
            <ac:graphicFrameMk id="5" creationId="{E15E5C07-A2D2-786E-F108-A87FE41E9333}"/>
          </ac:graphicFrameMkLst>
        </pc:graphicFrameChg>
        <pc:picChg chg="add mod">
          <ac:chgData name="#ZHENG SUTONG#" userId="S::szheng017@e.ntu.edu.sg::95e9fd39-cea5-4056-bb41-bdd0561aa149" providerId="AD" clId="Web-{A5D17BBB-42B2-7206-00D4-7EF00228A3D6}" dt="2023-10-29T14:27:12.635" v="795" actId="1076"/>
          <ac:picMkLst>
            <pc:docMk/>
            <pc:sldMk cId="1929587208" sldId="268"/>
            <ac:picMk id="6" creationId="{160795B0-BFF4-2378-C7E9-B93A189EC87D}"/>
          </ac:picMkLst>
        </pc:picChg>
      </pc:sldChg>
      <pc:sldChg chg="addSp delSp modSp new mod setBg">
        <pc:chgData name="#ZHENG SUTONG#" userId="S::szheng017@e.ntu.edu.sg::95e9fd39-cea5-4056-bb41-bdd0561aa149" providerId="AD" clId="Web-{A5D17BBB-42B2-7206-00D4-7EF00228A3D6}" dt="2023-10-29T14:38:37.240" v="823" actId="14100"/>
        <pc:sldMkLst>
          <pc:docMk/>
          <pc:sldMk cId="3150390957" sldId="269"/>
        </pc:sldMkLst>
        <pc:spChg chg="mod">
          <ac:chgData name="#ZHENG SUTONG#" userId="S::szheng017@e.ntu.edu.sg::95e9fd39-cea5-4056-bb41-bdd0561aa149" providerId="AD" clId="Web-{A5D17BBB-42B2-7206-00D4-7EF00228A3D6}" dt="2023-10-29T14:38:29.333" v="821"/>
          <ac:spMkLst>
            <pc:docMk/>
            <pc:sldMk cId="3150390957" sldId="269"/>
            <ac:spMk id="2" creationId="{A66D2B6F-654E-0209-2195-5A022376A706}"/>
          </ac:spMkLst>
        </pc:spChg>
        <pc:spChg chg="del mod">
          <ac:chgData name="#ZHENG SUTONG#" userId="S::szheng017@e.ntu.edu.sg::95e9fd39-cea5-4056-bb41-bdd0561aa149" providerId="AD" clId="Web-{A5D17BBB-42B2-7206-00D4-7EF00228A3D6}" dt="2023-10-29T14:37:42.784" v="810"/>
          <ac:spMkLst>
            <pc:docMk/>
            <pc:sldMk cId="3150390957" sldId="269"/>
            <ac:spMk id="3" creationId="{C2612A4F-7B0F-0D9C-580F-354F903122D0}"/>
          </ac:spMkLst>
        </pc:spChg>
        <pc:spChg chg="add del">
          <ac:chgData name="#ZHENG SUTONG#" userId="S::szheng017@e.ntu.edu.sg::95e9fd39-cea5-4056-bb41-bdd0561aa149" providerId="AD" clId="Web-{A5D17BBB-42B2-7206-00D4-7EF00228A3D6}" dt="2023-10-29T14:38:29.333" v="821"/>
          <ac:spMkLst>
            <pc:docMk/>
            <pc:sldMk cId="3150390957" sldId="269"/>
            <ac:spMk id="8" creationId="{DBF61EA3-B236-439E-9C0B-340980D56BEE}"/>
          </ac:spMkLst>
        </pc:spChg>
        <pc:spChg chg="add del">
          <ac:chgData name="#ZHENG SUTONG#" userId="S::szheng017@e.ntu.edu.sg::95e9fd39-cea5-4056-bb41-bdd0561aa149" providerId="AD" clId="Web-{A5D17BBB-42B2-7206-00D4-7EF00228A3D6}" dt="2023-10-29T14:38:29.333" v="821"/>
          <ac:spMkLst>
            <pc:docMk/>
            <pc:sldMk cId="3150390957" sldId="269"/>
            <ac:spMk id="14" creationId="{E659831F-0D9A-4C63-9EBB-8435B85A440F}"/>
          </ac:spMkLst>
        </pc:spChg>
        <pc:spChg chg="add del">
          <ac:chgData name="#ZHENG SUTONG#" userId="S::szheng017@e.ntu.edu.sg::95e9fd39-cea5-4056-bb41-bdd0561aa149" providerId="AD" clId="Web-{A5D17BBB-42B2-7206-00D4-7EF00228A3D6}" dt="2023-10-29T14:38:09.660" v="813"/>
          <ac:spMkLst>
            <pc:docMk/>
            <pc:sldMk cId="3150390957" sldId="269"/>
            <ac:spMk id="18" creationId="{7C801871-2BAC-EF49-10CA-BBF9ADC70968}"/>
          </ac:spMkLst>
        </pc:spChg>
        <pc:spChg chg="add del">
          <ac:chgData name="#ZHENG SUTONG#" userId="S::szheng017@e.ntu.edu.sg::95e9fd39-cea5-4056-bb41-bdd0561aa149" providerId="AD" clId="Web-{A5D17BBB-42B2-7206-00D4-7EF00228A3D6}" dt="2023-10-29T14:38:09.660" v="813"/>
          <ac:spMkLst>
            <pc:docMk/>
            <pc:sldMk cId="3150390957" sldId="269"/>
            <ac:spMk id="21" creationId="{6EFC920F-B85A-4068-BD93-41064EDE93D3}"/>
          </ac:spMkLst>
        </pc:spChg>
        <pc:spChg chg="add del">
          <ac:chgData name="#ZHENG SUTONG#" userId="S::szheng017@e.ntu.edu.sg::95e9fd39-cea5-4056-bb41-bdd0561aa149" providerId="AD" clId="Web-{A5D17BBB-42B2-7206-00D4-7EF00228A3D6}" dt="2023-10-29T14:38:15.161" v="815"/>
          <ac:spMkLst>
            <pc:docMk/>
            <pc:sldMk cId="3150390957" sldId="269"/>
            <ac:spMk id="25" creationId="{2C1BBA94-3F40-40AA-8BB9-E69E25E537C1}"/>
          </ac:spMkLst>
        </pc:spChg>
        <pc:spChg chg="add del">
          <ac:chgData name="#ZHENG SUTONG#" userId="S::szheng017@e.ntu.edu.sg::95e9fd39-cea5-4056-bb41-bdd0561aa149" providerId="AD" clId="Web-{A5D17BBB-42B2-7206-00D4-7EF00228A3D6}" dt="2023-10-29T14:38:09.660" v="813"/>
          <ac:spMkLst>
            <pc:docMk/>
            <pc:sldMk cId="3150390957" sldId="269"/>
            <ac:spMk id="27" creationId="{CBC4F608-B4B8-48C3-9572-C0F061B1CD99}"/>
          </ac:spMkLst>
        </pc:spChg>
        <pc:spChg chg="add del">
          <ac:chgData name="#ZHENG SUTONG#" userId="S::szheng017@e.ntu.edu.sg::95e9fd39-cea5-4056-bb41-bdd0561aa149" providerId="AD" clId="Web-{A5D17BBB-42B2-7206-00D4-7EF00228A3D6}" dt="2023-10-29T14:38:09.660" v="813"/>
          <ac:spMkLst>
            <pc:docMk/>
            <pc:sldMk cId="3150390957" sldId="269"/>
            <ac:spMk id="29" creationId="{1382A32C-5B0C-4B1C-A074-76C6DBCC9F87}"/>
          </ac:spMkLst>
        </pc:spChg>
        <pc:spChg chg="add del">
          <ac:chgData name="#ZHENG SUTONG#" userId="S::szheng017@e.ntu.edu.sg::95e9fd39-cea5-4056-bb41-bdd0561aa149" providerId="AD" clId="Web-{A5D17BBB-42B2-7206-00D4-7EF00228A3D6}" dt="2023-10-29T14:38:15.161" v="815"/>
          <ac:spMkLst>
            <pc:docMk/>
            <pc:sldMk cId="3150390957" sldId="269"/>
            <ac:spMk id="31" creationId="{3756B343-807D-456E-AA26-80E96B75D13B}"/>
          </ac:spMkLst>
        </pc:spChg>
        <pc:spChg chg="add del">
          <ac:chgData name="#ZHENG SUTONG#" userId="S::szheng017@e.ntu.edu.sg::95e9fd39-cea5-4056-bb41-bdd0561aa149" providerId="AD" clId="Web-{A5D17BBB-42B2-7206-00D4-7EF00228A3D6}" dt="2023-10-29T14:38:15.161" v="815"/>
          <ac:spMkLst>
            <pc:docMk/>
            <pc:sldMk cId="3150390957" sldId="269"/>
            <ac:spMk id="32" creationId="{08980754-6F4B-43C9-B9BE-127B6BED6586}"/>
          </ac:spMkLst>
        </pc:spChg>
        <pc:spChg chg="add del">
          <ac:chgData name="#ZHENG SUTONG#" userId="S::szheng017@e.ntu.edu.sg::95e9fd39-cea5-4056-bb41-bdd0561aa149" providerId="AD" clId="Web-{A5D17BBB-42B2-7206-00D4-7EF00228A3D6}" dt="2023-10-29T14:38:15.161" v="815"/>
          <ac:spMkLst>
            <pc:docMk/>
            <pc:sldMk cId="3150390957" sldId="269"/>
            <ac:spMk id="33" creationId="{169CC832-2974-4E8D-90ED-3E2941BA7336}"/>
          </ac:spMkLst>
        </pc:spChg>
        <pc:spChg chg="add del">
          <ac:chgData name="#ZHENG SUTONG#" userId="S::szheng017@e.ntu.edu.sg::95e9fd39-cea5-4056-bb41-bdd0561aa149" providerId="AD" clId="Web-{A5D17BBB-42B2-7206-00D4-7EF00228A3D6}" dt="2023-10-29T14:38:15.161" v="815"/>
          <ac:spMkLst>
            <pc:docMk/>
            <pc:sldMk cId="3150390957" sldId="269"/>
            <ac:spMk id="34" creationId="{C6E4C333-159C-4C1E-05FF-8F1A2361A035}"/>
          </ac:spMkLst>
        </pc:spChg>
        <pc:spChg chg="add del">
          <ac:chgData name="#ZHENG SUTONG#" userId="S::szheng017@e.ntu.edu.sg::95e9fd39-cea5-4056-bb41-bdd0561aa149" providerId="AD" clId="Web-{A5D17BBB-42B2-7206-00D4-7EF00228A3D6}" dt="2023-10-29T14:38:15.161" v="815"/>
          <ac:spMkLst>
            <pc:docMk/>
            <pc:sldMk cId="3150390957" sldId="269"/>
            <ac:spMk id="35" creationId="{55222F96-971A-4F90-B841-6BAB416C7AC1}"/>
          </ac:spMkLst>
        </pc:spChg>
        <pc:spChg chg="add del">
          <ac:chgData name="#ZHENG SUTONG#" userId="S::szheng017@e.ntu.edu.sg::95e9fd39-cea5-4056-bb41-bdd0561aa149" providerId="AD" clId="Web-{A5D17BBB-42B2-7206-00D4-7EF00228A3D6}" dt="2023-10-29T14:38:29.333" v="821"/>
          <ac:spMkLst>
            <pc:docMk/>
            <pc:sldMk cId="3150390957" sldId="269"/>
            <ac:spMk id="37" creationId="{6EFC920F-B85A-4068-BD93-41064EDE93D3}"/>
          </ac:spMkLst>
        </pc:spChg>
        <pc:spChg chg="add del">
          <ac:chgData name="#ZHENG SUTONG#" userId="S::szheng017@e.ntu.edu.sg::95e9fd39-cea5-4056-bb41-bdd0561aa149" providerId="AD" clId="Web-{A5D17BBB-42B2-7206-00D4-7EF00228A3D6}" dt="2023-10-29T14:38:29.333" v="821"/>
          <ac:spMkLst>
            <pc:docMk/>
            <pc:sldMk cId="3150390957" sldId="269"/>
            <ac:spMk id="40" creationId="{CBC4F608-B4B8-48C3-9572-C0F061B1CD99}"/>
          </ac:spMkLst>
        </pc:spChg>
        <pc:spChg chg="add del">
          <ac:chgData name="#ZHENG SUTONG#" userId="S::szheng017@e.ntu.edu.sg::95e9fd39-cea5-4056-bb41-bdd0561aa149" providerId="AD" clId="Web-{A5D17BBB-42B2-7206-00D4-7EF00228A3D6}" dt="2023-10-29T14:38:29.333" v="821"/>
          <ac:spMkLst>
            <pc:docMk/>
            <pc:sldMk cId="3150390957" sldId="269"/>
            <ac:spMk id="41" creationId="{1382A32C-5B0C-4B1C-A074-76C6DBCC9F87}"/>
          </ac:spMkLst>
        </pc:spChg>
        <pc:spChg chg="add del">
          <ac:chgData name="#ZHENG SUTONG#" userId="S::szheng017@e.ntu.edu.sg::95e9fd39-cea5-4056-bb41-bdd0561aa149" providerId="AD" clId="Web-{A5D17BBB-42B2-7206-00D4-7EF00228A3D6}" dt="2023-10-29T14:38:29.333" v="821"/>
          <ac:spMkLst>
            <pc:docMk/>
            <pc:sldMk cId="3150390957" sldId="269"/>
            <ac:spMk id="42" creationId="{7C801871-2BAC-EF49-10CA-BBF9ADC70968}"/>
          </ac:spMkLst>
        </pc:spChg>
        <pc:grpChg chg="add del">
          <ac:chgData name="#ZHENG SUTONG#" userId="S::szheng017@e.ntu.edu.sg::95e9fd39-cea5-4056-bb41-bdd0561aa149" providerId="AD" clId="Web-{A5D17BBB-42B2-7206-00D4-7EF00228A3D6}" dt="2023-10-29T14:38:29.333" v="821"/>
          <ac:grpSpMkLst>
            <pc:docMk/>
            <pc:sldMk cId="3150390957" sldId="269"/>
            <ac:grpSpMk id="10" creationId="{28FAF094-D087-493F-8DF9-A486C2D6BBAA}"/>
          </ac:grpSpMkLst>
        </pc:grpChg>
        <pc:grpChg chg="add del">
          <ac:chgData name="#ZHENG SUTONG#" userId="S::szheng017@e.ntu.edu.sg::95e9fd39-cea5-4056-bb41-bdd0561aa149" providerId="AD" clId="Web-{A5D17BBB-42B2-7206-00D4-7EF00228A3D6}" dt="2023-10-29T14:38:09.660" v="813"/>
          <ac:grpSpMkLst>
            <pc:docMk/>
            <pc:sldMk cId="3150390957" sldId="269"/>
            <ac:grpSpMk id="23" creationId="{1C559108-BBAE-426C-8564-051D2BA6DDC8}"/>
          </ac:grpSpMkLst>
        </pc:grpChg>
        <pc:grpChg chg="add del">
          <ac:chgData name="#ZHENG SUTONG#" userId="S::szheng017@e.ntu.edu.sg::95e9fd39-cea5-4056-bb41-bdd0561aa149" providerId="AD" clId="Web-{A5D17BBB-42B2-7206-00D4-7EF00228A3D6}" dt="2023-10-29T14:38:29.333" v="821"/>
          <ac:grpSpMkLst>
            <pc:docMk/>
            <pc:sldMk cId="3150390957" sldId="269"/>
            <ac:grpSpMk id="38" creationId="{1C559108-BBAE-426C-8564-051D2BA6DDC8}"/>
          </ac:grpSpMkLst>
        </pc:grpChg>
        <pc:picChg chg="add mod ord">
          <ac:chgData name="#ZHENG SUTONG#" userId="S::szheng017@e.ntu.edu.sg::95e9fd39-cea5-4056-bb41-bdd0561aa149" providerId="AD" clId="Web-{A5D17BBB-42B2-7206-00D4-7EF00228A3D6}" dt="2023-10-29T14:38:37.240" v="823" actId="14100"/>
          <ac:picMkLst>
            <pc:docMk/>
            <pc:sldMk cId="3150390957" sldId="269"/>
            <ac:picMk id="4" creationId="{C7D42281-7B66-066C-75B3-59E4C2106532}"/>
          </ac:picMkLst>
        </pc:picChg>
      </pc:sldChg>
      <pc:sldChg chg="addSp delSp modSp new mod setBg">
        <pc:chgData name="#ZHENG SUTONG#" userId="S::szheng017@e.ntu.edu.sg::95e9fd39-cea5-4056-bb41-bdd0561aa149" providerId="AD" clId="Web-{A5D17BBB-42B2-7206-00D4-7EF00228A3D6}" dt="2023-10-29T15:03:56.252" v="1278" actId="14100"/>
        <pc:sldMkLst>
          <pc:docMk/>
          <pc:sldMk cId="366033859" sldId="270"/>
        </pc:sldMkLst>
        <pc:spChg chg="del mod">
          <ac:chgData name="#ZHENG SUTONG#" userId="S::szheng017@e.ntu.edu.sg::95e9fd39-cea5-4056-bb41-bdd0561aa149" providerId="AD" clId="Web-{A5D17BBB-42B2-7206-00D4-7EF00228A3D6}" dt="2023-10-29T14:46:39.243" v="826"/>
          <ac:spMkLst>
            <pc:docMk/>
            <pc:sldMk cId="366033859" sldId="270"/>
            <ac:spMk id="2" creationId="{DEFD3A9F-0FB3-7997-A3B3-9C01F0FCDFC4}"/>
          </ac:spMkLst>
        </pc:spChg>
        <pc:spChg chg="del mod">
          <ac:chgData name="#ZHENG SUTONG#" userId="S::szheng017@e.ntu.edu.sg::95e9fd39-cea5-4056-bb41-bdd0561aa149" providerId="AD" clId="Web-{A5D17BBB-42B2-7206-00D4-7EF00228A3D6}" dt="2023-10-29T14:46:44.259" v="828"/>
          <ac:spMkLst>
            <pc:docMk/>
            <pc:sldMk cId="366033859" sldId="270"/>
            <ac:spMk id="3" creationId="{8094A9F7-BE0C-2C74-C438-C54DDE563D63}"/>
          </ac:spMkLst>
        </pc:spChg>
        <pc:spChg chg="add mod">
          <ac:chgData name="#ZHENG SUTONG#" userId="S::szheng017@e.ntu.edu.sg::95e9fd39-cea5-4056-bb41-bdd0561aa149" providerId="AD" clId="Web-{A5D17BBB-42B2-7206-00D4-7EF00228A3D6}" dt="2023-10-29T14:47:39.620" v="844" actId="20577"/>
          <ac:spMkLst>
            <pc:docMk/>
            <pc:sldMk cId="366033859" sldId="270"/>
            <ac:spMk id="6" creationId="{D24A72B6-6458-A36A-978F-5AD01712C6D4}"/>
          </ac:spMkLst>
        </pc:spChg>
        <pc:spChg chg="add mod">
          <ac:chgData name="#ZHENG SUTONG#" userId="S::szheng017@e.ntu.edu.sg::95e9fd39-cea5-4056-bb41-bdd0561aa149" providerId="AD" clId="Web-{A5D17BBB-42B2-7206-00D4-7EF00228A3D6}" dt="2023-10-29T14:58:15.176" v="1157" actId="20577"/>
          <ac:spMkLst>
            <pc:docMk/>
            <pc:sldMk cId="366033859" sldId="270"/>
            <ac:spMk id="7" creationId="{9A2CABFD-8B5F-9307-098C-4160473BD0EB}"/>
          </ac:spMkLst>
        </pc:spChg>
        <pc:spChg chg="add">
          <ac:chgData name="#ZHENG SUTONG#" userId="S::szheng017@e.ntu.edu.sg::95e9fd39-cea5-4056-bb41-bdd0561aa149" providerId="AD" clId="Web-{A5D17BBB-42B2-7206-00D4-7EF00228A3D6}" dt="2023-10-29T14:39:18.038" v="825"/>
          <ac:spMkLst>
            <pc:docMk/>
            <pc:sldMk cId="366033859" sldId="270"/>
            <ac:spMk id="8" creationId="{8B9AA7C6-5E5A-498E-A6DF-A943376E09BC}"/>
          </ac:spMkLst>
        </pc:spChg>
        <pc:spChg chg="add">
          <ac:chgData name="#ZHENG SUTONG#" userId="S::szheng017@e.ntu.edu.sg::95e9fd39-cea5-4056-bb41-bdd0561aa149" providerId="AD" clId="Web-{A5D17BBB-42B2-7206-00D4-7EF00228A3D6}" dt="2023-10-29T14:39:18.038" v="825"/>
          <ac:spMkLst>
            <pc:docMk/>
            <pc:sldMk cId="366033859" sldId="270"/>
            <ac:spMk id="14" creationId="{81E140AE-0ABF-47C8-BF32-7D2F0CF2BA44}"/>
          </ac:spMkLst>
        </pc:spChg>
        <pc:spChg chg="add">
          <ac:chgData name="#ZHENG SUTONG#" userId="S::szheng017@e.ntu.edu.sg::95e9fd39-cea5-4056-bb41-bdd0561aa149" providerId="AD" clId="Web-{A5D17BBB-42B2-7206-00D4-7EF00228A3D6}" dt="2023-10-29T14:39:18.038" v="825"/>
          <ac:spMkLst>
            <pc:docMk/>
            <pc:sldMk cId="366033859" sldId="270"/>
            <ac:spMk id="16" creationId="{CBC4F608-B4B8-48C3-9572-C0F061B1CD99}"/>
          </ac:spMkLst>
        </pc:spChg>
        <pc:grpChg chg="add">
          <ac:chgData name="#ZHENG SUTONG#" userId="S::szheng017@e.ntu.edu.sg::95e9fd39-cea5-4056-bb41-bdd0561aa149" providerId="AD" clId="Web-{A5D17BBB-42B2-7206-00D4-7EF00228A3D6}" dt="2023-10-29T14:39:18.038" v="825"/>
          <ac:grpSpMkLst>
            <pc:docMk/>
            <pc:sldMk cId="366033859" sldId="270"/>
            <ac:grpSpMk id="10" creationId="{83EAB11A-76F7-48F4-9B4F-5BFDF4BF9670}"/>
          </ac:grpSpMkLst>
        </pc:grpChg>
        <pc:graphicFrameChg chg="add mod ord modGraphic">
          <ac:chgData name="#ZHENG SUTONG#" userId="S::szheng017@e.ntu.edu.sg::95e9fd39-cea5-4056-bb41-bdd0561aa149" providerId="AD" clId="Web-{A5D17BBB-42B2-7206-00D4-7EF00228A3D6}" dt="2023-10-29T15:03:38.798" v="1275"/>
          <ac:graphicFrameMkLst>
            <pc:docMk/>
            <pc:sldMk cId="366033859" sldId="270"/>
            <ac:graphicFrameMk id="5" creationId="{8BA0EF51-4D41-763D-E837-CA6694135494}"/>
          </ac:graphicFrameMkLst>
        </pc:graphicFrameChg>
        <pc:cxnChg chg="add mod">
          <ac:chgData name="#ZHENG SUTONG#" userId="S::szheng017@e.ntu.edu.sg::95e9fd39-cea5-4056-bb41-bdd0561aa149" providerId="AD" clId="Web-{A5D17BBB-42B2-7206-00D4-7EF00228A3D6}" dt="2023-10-29T15:03:56.252" v="1278" actId="14100"/>
          <ac:cxnSpMkLst>
            <pc:docMk/>
            <pc:sldMk cId="366033859" sldId="270"/>
            <ac:cxnSpMk id="9" creationId="{F61D3B6C-D42F-144A-BB3E-EC17EA451656}"/>
          </ac:cxnSpMkLst>
        </pc:cxnChg>
      </pc:sldChg>
      <pc:sldChg chg="addSp delSp modSp new mod setBg">
        <pc:chgData name="#ZHENG SUTONG#" userId="S::szheng017@e.ntu.edu.sg::95e9fd39-cea5-4056-bb41-bdd0561aa149" providerId="AD" clId="Web-{A5D17BBB-42B2-7206-00D4-7EF00228A3D6}" dt="2023-10-29T15:11:57.724" v="1326" actId="1076"/>
        <pc:sldMkLst>
          <pc:docMk/>
          <pc:sldMk cId="2350368974" sldId="271"/>
        </pc:sldMkLst>
        <pc:spChg chg="mod">
          <ac:chgData name="#ZHENG SUTONG#" userId="S::szheng017@e.ntu.edu.sg::95e9fd39-cea5-4056-bb41-bdd0561aa149" providerId="AD" clId="Web-{A5D17BBB-42B2-7206-00D4-7EF00228A3D6}" dt="2023-10-29T15:07:47.902" v="1303" actId="1076"/>
          <ac:spMkLst>
            <pc:docMk/>
            <pc:sldMk cId="2350368974" sldId="271"/>
            <ac:spMk id="2" creationId="{0D6CA2F7-A78B-CA70-BD65-609816797C6C}"/>
          </ac:spMkLst>
        </pc:spChg>
        <pc:spChg chg="del">
          <ac:chgData name="#ZHENG SUTONG#" userId="S::szheng017@e.ntu.edu.sg::95e9fd39-cea5-4056-bb41-bdd0561aa149" providerId="AD" clId="Web-{A5D17BBB-42B2-7206-00D4-7EF00228A3D6}" dt="2023-10-29T15:06:26.321" v="1291"/>
          <ac:spMkLst>
            <pc:docMk/>
            <pc:sldMk cId="2350368974" sldId="271"/>
            <ac:spMk id="3" creationId="{542B39CE-AC0F-8CE8-004D-A419FA1BD457}"/>
          </ac:spMkLst>
        </pc:spChg>
        <pc:spChg chg="add">
          <ac:chgData name="#ZHENG SUTONG#" userId="S::szheng017@e.ntu.edu.sg::95e9fd39-cea5-4056-bb41-bdd0561aa149" providerId="AD" clId="Web-{A5D17BBB-42B2-7206-00D4-7EF00228A3D6}" dt="2023-10-29T15:07:28.245" v="1298"/>
          <ac:spMkLst>
            <pc:docMk/>
            <pc:sldMk cId="2350368974" sldId="271"/>
            <ac:spMk id="10" creationId="{EB85B3D8-1E85-4E55-9F6B-4DB259252BD6}"/>
          </ac:spMkLst>
        </pc:spChg>
        <pc:spChg chg="add">
          <ac:chgData name="#ZHENG SUTONG#" userId="S::szheng017@e.ntu.edu.sg::95e9fd39-cea5-4056-bb41-bdd0561aa149" providerId="AD" clId="Web-{A5D17BBB-42B2-7206-00D4-7EF00228A3D6}" dt="2023-10-29T15:07:28.245" v="1298"/>
          <ac:spMkLst>
            <pc:docMk/>
            <pc:sldMk cId="2350368974" sldId="271"/>
            <ac:spMk id="17" creationId="{3873B707-463F-40B0-8227-E8CC6C67EB25}"/>
          </ac:spMkLst>
        </pc:spChg>
        <pc:spChg chg="add">
          <ac:chgData name="#ZHENG SUTONG#" userId="S::szheng017@e.ntu.edu.sg::95e9fd39-cea5-4056-bb41-bdd0561aa149" providerId="AD" clId="Web-{A5D17BBB-42B2-7206-00D4-7EF00228A3D6}" dt="2023-10-29T15:07:28.245" v="1298"/>
          <ac:spMkLst>
            <pc:docMk/>
            <pc:sldMk cId="2350368974" sldId="271"/>
            <ac:spMk id="19" creationId="{19C9EAEA-39D0-4B0E-A0EB-51E7B26740B1}"/>
          </ac:spMkLst>
        </pc:spChg>
        <pc:grpChg chg="add">
          <ac:chgData name="#ZHENG SUTONG#" userId="S::szheng017@e.ntu.edu.sg::95e9fd39-cea5-4056-bb41-bdd0561aa149" providerId="AD" clId="Web-{A5D17BBB-42B2-7206-00D4-7EF00228A3D6}" dt="2023-10-29T15:07:28.245" v="1298"/>
          <ac:grpSpMkLst>
            <pc:docMk/>
            <pc:sldMk cId="2350368974" sldId="271"/>
            <ac:grpSpMk id="12" creationId="{032D8612-31EB-44CF-A1D0-14FD4C705424}"/>
          </ac:grpSpMkLst>
        </pc:grpChg>
        <pc:graphicFrameChg chg="add mod ord modGraphic">
          <ac:chgData name="#ZHENG SUTONG#" userId="S::szheng017@e.ntu.edu.sg::95e9fd39-cea5-4056-bb41-bdd0561aa149" providerId="AD" clId="Web-{A5D17BBB-42B2-7206-00D4-7EF00228A3D6}" dt="2023-10-29T15:08:14.778" v="1322"/>
          <ac:graphicFrameMkLst>
            <pc:docMk/>
            <pc:sldMk cId="2350368974" sldId="271"/>
            <ac:graphicFrameMk id="5" creationId="{211B5FEA-6C73-75B5-1A2A-D170A441CE1F}"/>
          </ac:graphicFrameMkLst>
        </pc:graphicFrameChg>
        <pc:picChg chg="add mod">
          <ac:chgData name="#ZHENG SUTONG#" userId="S::szheng017@e.ntu.edu.sg::95e9fd39-cea5-4056-bb41-bdd0561aa149" providerId="AD" clId="Web-{A5D17BBB-42B2-7206-00D4-7EF00228A3D6}" dt="2023-10-29T15:11:57.724" v="1326" actId="1076"/>
          <ac:picMkLst>
            <pc:docMk/>
            <pc:sldMk cId="2350368974" sldId="271"/>
            <ac:picMk id="6" creationId="{CC04F221-D70F-B7FC-BB3B-C18A4096EC58}"/>
          </ac:picMkLst>
        </pc:picChg>
      </pc:sldChg>
      <pc:sldChg chg="addSp delSp modSp new mod setBg">
        <pc:chgData name="#ZHENG SUTONG#" userId="S::szheng017@e.ntu.edu.sg::95e9fd39-cea5-4056-bb41-bdd0561aa149" providerId="AD" clId="Web-{A5D17BBB-42B2-7206-00D4-7EF00228A3D6}" dt="2023-10-29T15:19:08.273" v="1533" actId="20577"/>
        <pc:sldMkLst>
          <pc:docMk/>
          <pc:sldMk cId="4146513499" sldId="272"/>
        </pc:sldMkLst>
        <pc:spChg chg="mod ord">
          <ac:chgData name="#ZHENG SUTONG#" userId="S::szheng017@e.ntu.edu.sg::95e9fd39-cea5-4056-bb41-bdd0561aa149" providerId="AD" clId="Web-{A5D17BBB-42B2-7206-00D4-7EF00228A3D6}" dt="2023-10-29T15:19:08.273" v="1533" actId="20577"/>
          <ac:spMkLst>
            <pc:docMk/>
            <pc:sldMk cId="4146513499" sldId="272"/>
            <ac:spMk id="2" creationId="{793CE645-96C3-A964-3BFF-484C3DE42E91}"/>
          </ac:spMkLst>
        </pc:spChg>
        <pc:spChg chg="add del mod">
          <ac:chgData name="#ZHENG SUTONG#" userId="S::szheng017@e.ntu.edu.sg::95e9fd39-cea5-4056-bb41-bdd0561aa149" providerId="AD" clId="Web-{A5D17BBB-42B2-7206-00D4-7EF00228A3D6}" dt="2023-10-29T15:14:22.855" v="1348"/>
          <ac:spMkLst>
            <pc:docMk/>
            <pc:sldMk cId="4146513499" sldId="272"/>
            <ac:spMk id="3" creationId="{5E447F6F-6535-09BA-1224-96FFEFCE68B1}"/>
          </ac:spMkLst>
        </pc:spChg>
        <pc:spChg chg="add">
          <ac:chgData name="#ZHENG SUTONG#" userId="S::szheng017@e.ntu.edu.sg::95e9fd39-cea5-4056-bb41-bdd0561aa149" providerId="AD" clId="Web-{A5D17BBB-42B2-7206-00D4-7EF00228A3D6}" dt="2023-10-29T15:12:41.539" v="1328"/>
          <ac:spMkLst>
            <pc:docMk/>
            <pc:sldMk cId="4146513499" sldId="272"/>
            <ac:spMk id="8" creationId="{7515D20E-1AB7-4E74-9236-2B72B63D60B6}"/>
          </ac:spMkLst>
        </pc:spChg>
        <pc:spChg chg="add">
          <ac:chgData name="#ZHENG SUTONG#" userId="S::szheng017@e.ntu.edu.sg::95e9fd39-cea5-4056-bb41-bdd0561aa149" providerId="AD" clId="Web-{A5D17BBB-42B2-7206-00D4-7EF00228A3D6}" dt="2023-10-29T15:12:41.539" v="1328"/>
          <ac:spMkLst>
            <pc:docMk/>
            <pc:sldMk cId="4146513499" sldId="272"/>
            <ac:spMk id="15" creationId="{3873B707-463F-40B0-8227-E8CC6C67EB25}"/>
          </ac:spMkLst>
        </pc:spChg>
        <pc:spChg chg="add">
          <ac:chgData name="#ZHENG SUTONG#" userId="S::szheng017@e.ntu.edu.sg::95e9fd39-cea5-4056-bb41-bdd0561aa149" providerId="AD" clId="Web-{A5D17BBB-42B2-7206-00D4-7EF00228A3D6}" dt="2023-10-29T15:12:41.539" v="1328"/>
          <ac:spMkLst>
            <pc:docMk/>
            <pc:sldMk cId="4146513499" sldId="272"/>
            <ac:spMk id="17" creationId="{19C9EAEA-39D0-4B0E-A0EB-51E7B26740B1}"/>
          </ac:spMkLst>
        </pc:spChg>
        <pc:grpChg chg="add">
          <ac:chgData name="#ZHENG SUTONG#" userId="S::szheng017@e.ntu.edu.sg::95e9fd39-cea5-4056-bb41-bdd0561aa149" providerId="AD" clId="Web-{A5D17BBB-42B2-7206-00D4-7EF00228A3D6}" dt="2023-10-29T15:12:41.539" v="1328"/>
          <ac:grpSpMkLst>
            <pc:docMk/>
            <pc:sldMk cId="4146513499" sldId="272"/>
            <ac:grpSpMk id="10" creationId="{032D8612-31EB-44CF-A1D0-14FD4C705424}"/>
          </ac:grpSpMkLst>
        </pc:grpChg>
        <pc:graphicFrameChg chg="add mod ord modGraphic">
          <ac:chgData name="#ZHENG SUTONG#" userId="S::szheng017@e.ntu.edu.sg::95e9fd39-cea5-4056-bb41-bdd0561aa149" providerId="AD" clId="Web-{A5D17BBB-42B2-7206-00D4-7EF00228A3D6}" dt="2023-10-29T15:18:01.129" v="1530"/>
          <ac:graphicFrameMkLst>
            <pc:docMk/>
            <pc:sldMk cId="4146513499" sldId="272"/>
            <ac:graphicFrameMk id="6" creationId="{46F0016D-3CD5-C0B6-0C01-DFC13B1CED3B}"/>
          </ac:graphicFrameMkLst>
        </pc:graphicFrameChg>
        <pc:picChg chg="add del mod ord">
          <ac:chgData name="#ZHENG SUTONG#" userId="S::szheng017@e.ntu.edu.sg::95e9fd39-cea5-4056-bb41-bdd0561aa149" providerId="AD" clId="Web-{A5D17BBB-42B2-7206-00D4-7EF00228A3D6}" dt="2023-10-29T15:14:14.980" v="1347"/>
          <ac:picMkLst>
            <pc:docMk/>
            <pc:sldMk cId="4146513499" sldId="272"/>
            <ac:picMk id="4" creationId="{DC976E36-2F8A-16FD-7BE9-0E0CCBE6A0A3}"/>
          </ac:picMkLst>
        </pc:picChg>
      </pc:sldChg>
      <pc:sldChg chg="addSp modSp new mod setBg">
        <pc:chgData name="#ZHENG SUTONG#" userId="S::szheng017@e.ntu.edu.sg::95e9fd39-cea5-4056-bb41-bdd0561aa149" providerId="AD" clId="Web-{A5D17BBB-42B2-7206-00D4-7EF00228A3D6}" dt="2023-10-29T15:20:50.230" v="1554" actId="20577"/>
        <pc:sldMkLst>
          <pc:docMk/>
          <pc:sldMk cId="1802438113" sldId="273"/>
        </pc:sldMkLst>
        <pc:spChg chg="mod">
          <ac:chgData name="#ZHENG SUTONG#" userId="S::szheng017@e.ntu.edu.sg::95e9fd39-cea5-4056-bb41-bdd0561aa149" providerId="AD" clId="Web-{A5D17BBB-42B2-7206-00D4-7EF00228A3D6}" dt="2023-10-29T15:20:50.230" v="1554" actId="20577"/>
          <ac:spMkLst>
            <pc:docMk/>
            <pc:sldMk cId="1802438113" sldId="273"/>
            <ac:spMk id="2" creationId="{3B2ED52F-99AE-D933-9522-817F5804ECE4}"/>
          </ac:spMkLst>
        </pc:spChg>
        <pc:spChg chg="mod">
          <ac:chgData name="#ZHENG SUTONG#" userId="S::szheng017@e.ntu.edu.sg::95e9fd39-cea5-4056-bb41-bdd0561aa149" providerId="AD" clId="Web-{A5D17BBB-42B2-7206-00D4-7EF00228A3D6}" dt="2023-10-29T15:19:31.602" v="1534"/>
          <ac:spMkLst>
            <pc:docMk/>
            <pc:sldMk cId="1802438113" sldId="273"/>
            <ac:spMk id="3" creationId="{30FF7910-CAEE-80D4-441C-38981D2C9483}"/>
          </ac:spMkLst>
        </pc:spChg>
        <pc:spChg chg="add">
          <ac:chgData name="#ZHENG SUTONG#" userId="S::szheng017@e.ntu.edu.sg::95e9fd39-cea5-4056-bb41-bdd0561aa149" providerId="AD" clId="Web-{A5D17BBB-42B2-7206-00D4-7EF00228A3D6}" dt="2023-10-29T15:19:31.602" v="1534"/>
          <ac:spMkLst>
            <pc:docMk/>
            <pc:sldMk cId="1802438113" sldId="273"/>
            <ac:spMk id="8" creationId="{7515D20E-1AB7-4E74-9236-2B72B63D60B6}"/>
          </ac:spMkLst>
        </pc:spChg>
        <pc:spChg chg="add">
          <ac:chgData name="#ZHENG SUTONG#" userId="S::szheng017@e.ntu.edu.sg::95e9fd39-cea5-4056-bb41-bdd0561aa149" providerId="AD" clId="Web-{A5D17BBB-42B2-7206-00D4-7EF00228A3D6}" dt="2023-10-29T15:19:31.602" v="1534"/>
          <ac:spMkLst>
            <pc:docMk/>
            <pc:sldMk cId="1802438113" sldId="273"/>
            <ac:spMk id="15" creationId="{3873B707-463F-40B0-8227-E8CC6C67EB25}"/>
          </ac:spMkLst>
        </pc:spChg>
        <pc:spChg chg="add">
          <ac:chgData name="#ZHENG SUTONG#" userId="S::szheng017@e.ntu.edu.sg::95e9fd39-cea5-4056-bb41-bdd0561aa149" providerId="AD" clId="Web-{A5D17BBB-42B2-7206-00D4-7EF00228A3D6}" dt="2023-10-29T15:19:31.602" v="1534"/>
          <ac:spMkLst>
            <pc:docMk/>
            <pc:sldMk cId="1802438113" sldId="273"/>
            <ac:spMk id="17" creationId="{19C9EAEA-39D0-4B0E-A0EB-51E7B26740B1}"/>
          </ac:spMkLst>
        </pc:spChg>
        <pc:grpChg chg="add">
          <ac:chgData name="#ZHENG SUTONG#" userId="S::szheng017@e.ntu.edu.sg::95e9fd39-cea5-4056-bb41-bdd0561aa149" providerId="AD" clId="Web-{A5D17BBB-42B2-7206-00D4-7EF00228A3D6}" dt="2023-10-29T15:19:31.602" v="1534"/>
          <ac:grpSpMkLst>
            <pc:docMk/>
            <pc:sldMk cId="1802438113" sldId="273"/>
            <ac:grpSpMk id="10" creationId="{032D8612-31EB-44CF-A1D0-14FD4C705424}"/>
          </ac:grpSpMkLst>
        </pc:grpChg>
      </pc:sldChg>
      <pc:sldMasterChg chg="add del addSldLayout delSldLayout">
        <pc:chgData name="#ZHENG SUTONG#" userId="S::szheng017@e.ntu.edu.sg::95e9fd39-cea5-4056-bb41-bdd0561aa149" providerId="AD" clId="Web-{A5D17BBB-42B2-7206-00D4-7EF00228A3D6}" dt="2023-10-29T13:50:42.767" v="538"/>
        <pc:sldMasterMkLst>
          <pc:docMk/>
          <pc:sldMasterMk cId="2460954070" sldId="2147483660"/>
        </pc:sldMasterMkLst>
        <pc:sldLayoutChg chg="add del">
          <pc:chgData name="#ZHENG SUTONG#" userId="S::szheng017@e.ntu.edu.sg::95e9fd39-cea5-4056-bb41-bdd0561aa149" providerId="AD" clId="Web-{A5D17BBB-42B2-7206-00D4-7EF00228A3D6}" dt="2023-10-29T13:50:42.767" v="538"/>
          <pc:sldLayoutMkLst>
            <pc:docMk/>
            <pc:sldMasterMk cId="2460954070" sldId="2147483660"/>
            <pc:sldLayoutMk cId="2385387890" sldId="2147483661"/>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949138452" sldId="2147483662"/>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2591524520" sldId="2147483663"/>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1203092039" sldId="2147483664"/>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3733172339" sldId="2147483665"/>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3210312558" sldId="2147483666"/>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3146388984" sldId="2147483667"/>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3171841454" sldId="2147483668"/>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1718958274" sldId="2147483669"/>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2202905451" sldId="2147483670"/>
          </pc:sldLayoutMkLst>
        </pc:sldLayoutChg>
        <pc:sldLayoutChg chg="add del">
          <pc:chgData name="#ZHENG SUTONG#" userId="S::szheng017@e.ntu.edu.sg::95e9fd39-cea5-4056-bb41-bdd0561aa149" providerId="AD" clId="Web-{A5D17BBB-42B2-7206-00D4-7EF00228A3D6}" dt="2023-10-29T13:50:42.767" v="538"/>
          <pc:sldLayoutMkLst>
            <pc:docMk/>
            <pc:sldMasterMk cId="2460954070" sldId="2147483660"/>
            <pc:sldLayoutMk cId="3479445657" sldId="2147483671"/>
          </pc:sldLayoutMkLst>
        </pc:sldLayoutChg>
      </pc:sldMasterChg>
      <pc:sldMasterChg chg="add del addSldLayout delSldLayout modSldLayout">
        <pc:chgData name="#ZHENG SUTONG#" userId="S::szheng017@e.ntu.edu.sg::95e9fd39-cea5-4056-bb41-bdd0561aa149" providerId="AD" clId="Web-{A5D17BBB-42B2-7206-00D4-7EF00228A3D6}" dt="2023-10-29T13:50:42.767" v="538"/>
        <pc:sldMasterMkLst>
          <pc:docMk/>
          <pc:sldMasterMk cId="157791198" sldId="2147483672"/>
        </pc:sldMasterMkLst>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552197329" sldId="2147483673"/>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133826004" sldId="2147483674"/>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3986850940" sldId="2147483675"/>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2820452766" sldId="2147483676"/>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365298721" sldId="2147483677"/>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3595421214" sldId="2147483678"/>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245021357" sldId="2147483679"/>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281513843" sldId="2147483680"/>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3808299508" sldId="2147483681"/>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2681747482" sldId="2147483682"/>
          </pc:sldLayoutMkLst>
        </pc:sldLayoutChg>
        <pc:sldLayoutChg chg="add del mod replId">
          <pc:chgData name="#ZHENG SUTONG#" userId="S::szheng017@e.ntu.edu.sg::95e9fd39-cea5-4056-bb41-bdd0561aa149" providerId="AD" clId="Web-{A5D17BBB-42B2-7206-00D4-7EF00228A3D6}" dt="2023-10-29T13:50:42.767" v="538"/>
          <pc:sldLayoutMkLst>
            <pc:docMk/>
            <pc:sldMasterMk cId="157791198" sldId="2147483672"/>
            <pc:sldLayoutMk cId="4169699803" sldId="2147483683"/>
          </pc:sldLayoutMkLst>
        </pc:sldLayoutChg>
      </pc:sldMasterChg>
      <pc:sldMasterChg chg="add del addSldLayout delSldLayout modSldLayout">
        <pc:chgData name="#ZHENG SUTONG#" userId="S::szheng017@e.ntu.edu.sg::95e9fd39-cea5-4056-bb41-bdd0561aa149" providerId="AD" clId="Web-{A5D17BBB-42B2-7206-00D4-7EF00228A3D6}" dt="2023-10-29T13:50:39.579" v="537"/>
        <pc:sldMasterMkLst>
          <pc:docMk/>
          <pc:sldMasterMk cId="252571891" sldId="2147483684"/>
        </pc:sldMasterMkLst>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3722588198" sldId="2147483685"/>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1844508964" sldId="2147483686"/>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2124600227" sldId="2147483687"/>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2727357620" sldId="2147483688"/>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1948348087" sldId="2147483689"/>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3591819572" sldId="2147483690"/>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2490271411" sldId="2147483691"/>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712636662" sldId="2147483692"/>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3098988416" sldId="2147483693"/>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3231713592" sldId="2147483694"/>
          </pc:sldLayoutMkLst>
        </pc:sldLayoutChg>
        <pc:sldLayoutChg chg="add del mod replId">
          <pc:chgData name="#ZHENG SUTONG#" userId="S::szheng017@e.ntu.edu.sg::95e9fd39-cea5-4056-bb41-bdd0561aa149" providerId="AD" clId="Web-{A5D17BBB-42B2-7206-00D4-7EF00228A3D6}" dt="2023-10-29T13:50:39.579" v="537"/>
          <pc:sldLayoutMkLst>
            <pc:docMk/>
            <pc:sldMasterMk cId="252571891" sldId="2147483684"/>
            <pc:sldLayoutMk cId="2790423407" sldId="2147483695"/>
          </pc:sldLayoutMkLst>
        </pc:sldLayoutChg>
      </pc:sldMasterChg>
      <pc:sldMasterChg chg="add del addSldLayout delSldLayout modSldLayout">
        <pc:chgData name="#ZHENG SUTONG#" userId="S::szheng017@e.ntu.edu.sg::95e9fd39-cea5-4056-bb41-bdd0561aa149" providerId="AD" clId="Web-{A5D17BBB-42B2-7206-00D4-7EF00228A3D6}" dt="2023-10-29T13:50:37.595" v="536"/>
        <pc:sldMasterMkLst>
          <pc:docMk/>
          <pc:sldMasterMk cId="2191268836" sldId="2147483696"/>
        </pc:sldMasterMkLst>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763757921" sldId="2147483697"/>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1644641960" sldId="2147483698"/>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827743679" sldId="2147483699"/>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109271732" sldId="2147483700"/>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3165917211" sldId="2147483701"/>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3578176306" sldId="2147483702"/>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1860985010" sldId="2147483703"/>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958410304" sldId="2147483704"/>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3556502355" sldId="2147483705"/>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963679794" sldId="2147483706"/>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707520398" sldId="2147483707"/>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310565714" sldId="2147483708"/>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535962363" sldId="2147483709"/>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454383240" sldId="2147483710"/>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787670764" sldId="2147483711"/>
          </pc:sldLayoutMkLst>
        </pc:sldLayoutChg>
        <pc:sldLayoutChg chg="add del mod replId">
          <pc:chgData name="#ZHENG SUTONG#" userId="S::szheng017@e.ntu.edu.sg::95e9fd39-cea5-4056-bb41-bdd0561aa149" providerId="AD" clId="Web-{A5D17BBB-42B2-7206-00D4-7EF00228A3D6}" dt="2023-10-29T13:50:37.595" v="536"/>
          <pc:sldLayoutMkLst>
            <pc:docMk/>
            <pc:sldMasterMk cId="2191268836" sldId="2147483696"/>
            <pc:sldLayoutMk cId="2398109458" sldId="2147483712"/>
          </pc:sldLayoutMkLst>
        </pc:sldLayoutChg>
      </pc:sldMasterChg>
    </pc:docChg>
  </pc:docChgLst>
  <pc:docChgLst>
    <pc:chgData name="#LI XIUZE#" userId="S::xli108@e.ntu.edu.sg::a7ea9bea-5eb3-4d75-a79e-1370e10d20e8" providerId="AD" clId="Web-{E921F832-F5AB-A6AD-DE35-261AA09A3FB4}"/>
    <pc:docChg chg="modSld">
      <pc:chgData name="#LI XIUZE#" userId="S::xli108@e.ntu.edu.sg::a7ea9bea-5eb3-4d75-a79e-1370e10d20e8" providerId="AD" clId="Web-{E921F832-F5AB-A6AD-DE35-261AA09A3FB4}" dt="2023-11-04T18:08:15.808" v="1" actId="20577"/>
      <pc:docMkLst>
        <pc:docMk/>
      </pc:docMkLst>
      <pc:sldChg chg="modSp">
        <pc:chgData name="#LI XIUZE#" userId="S::xli108@e.ntu.edu.sg::a7ea9bea-5eb3-4d75-a79e-1370e10d20e8" providerId="AD" clId="Web-{E921F832-F5AB-A6AD-DE35-261AA09A3FB4}" dt="2023-11-04T18:08:15.808" v="1" actId="20577"/>
        <pc:sldMkLst>
          <pc:docMk/>
          <pc:sldMk cId="2159133174" sldId="290"/>
        </pc:sldMkLst>
        <pc:spChg chg="mod">
          <ac:chgData name="#LI XIUZE#" userId="S::xli108@e.ntu.edu.sg::a7ea9bea-5eb3-4d75-a79e-1370e10d20e8" providerId="AD" clId="Web-{E921F832-F5AB-A6AD-DE35-261AA09A3FB4}" dt="2023-11-04T18:08:15.808" v="1" actId="20577"/>
          <ac:spMkLst>
            <pc:docMk/>
            <pc:sldMk cId="2159133174" sldId="290"/>
            <ac:spMk id="6" creationId="{62F0356A-AEBD-FC3C-4C4A-80F76AD664F9}"/>
          </ac:spMkLst>
        </pc:spChg>
      </pc:sldChg>
    </pc:docChg>
  </pc:docChgLst>
  <pc:docChgLst>
    <pc:chgData name="#ZHAO YUXUAN#" userId="S::zhao0470@e.ntu.edu.sg::e4ed388a-954d-457f-b101-2522cb970770" providerId="AD" clId="Web-{6C875271-CEA8-5714-2C2D-CDFC415FF4A5}"/>
    <pc:docChg chg="addSld delSld modSld sldOrd">
      <pc:chgData name="#ZHAO YUXUAN#" userId="S::zhao0470@e.ntu.edu.sg::e4ed388a-954d-457f-b101-2522cb970770" providerId="AD" clId="Web-{6C875271-CEA8-5714-2C2D-CDFC415FF4A5}" dt="2023-11-04T16:50:19.093" v="1219" actId="20577"/>
      <pc:docMkLst>
        <pc:docMk/>
      </pc:docMkLst>
      <pc:sldChg chg="ord">
        <pc:chgData name="#ZHAO YUXUAN#" userId="S::zhao0470@e.ntu.edu.sg::e4ed388a-954d-457f-b101-2522cb970770" providerId="AD" clId="Web-{6C875271-CEA8-5714-2C2D-CDFC415FF4A5}" dt="2023-11-04T15:25:03.603" v="1"/>
        <pc:sldMkLst>
          <pc:docMk/>
          <pc:sldMk cId="1539881209" sldId="267"/>
        </pc:sldMkLst>
      </pc:sldChg>
      <pc:sldChg chg="addSp delSp modSp">
        <pc:chgData name="#ZHAO YUXUAN#" userId="S::zhao0470@e.ntu.edu.sg::e4ed388a-954d-457f-b101-2522cb970770" providerId="AD" clId="Web-{6C875271-CEA8-5714-2C2D-CDFC415FF4A5}" dt="2023-11-04T16:41:17.875" v="1043" actId="1076"/>
        <pc:sldMkLst>
          <pc:docMk/>
          <pc:sldMk cId="2159133174" sldId="290"/>
        </pc:sldMkLst>
        <pc:spChg chg="add del mod">
          <ac:chgData name="#ZHAO YUXUAN#" userId="S::zhao0470@e.ntu.edu.sg::e4ed388a-954d-457f-b101-2522cb970770" providerId="AD" clId="Web-{6C875271-CEA8-5714-2C2D-CDFC415FF4A5}" dt="2023-11-04T15:26:26.074" v="10" actId="14100"/>
          <ac:spMkLst>
            <pc:docMk/>
            <pc:sldMk cId="2159133174" sldId="290"/>
            <ac:spMk id="3" creationId="{C22EC9C6-7E7A-BA9C-E234-E7BF25AA5466}"/>
          </ac:spMkLst>
        </pc:spChg>
        <pc:spChg chg="add del mod">
          <ac:chgData name="#ZHAO YUXUAN#" userId="S::zhao0470@e.ntu.edu.sg::e4ed388a-954d-457f-b101-2522cb970770" providerId="AD" clId="Web-{6C875271-CEA8-5714-2C2D-CDFC415FF4A5}" dt="2023-11-04T15:25:35.838" v="3"/>
          <ac:spMkLst>
            <pc:docMk/>
            <pc:sldMk cId="2159133174" sldId="290"/>
            <ac:spMk id="5" creationId="{FB7B2FA3-7B24-ECB4-F973-DCFC2C762F9B}"/>
          </ac:spMkLst>
        </pc:spChg>
        <pc:spChg chg="add mod">
          <ac:chgData name="#ZHAO YUXUAN#" userId="S::zhao0470@e.ntu.edu.sg::e4ed388a-954d-457f-b101-2522cb970770" providerId="AD" clId="Web-{6C875271-CEA8-5714-2C2D-CDFC415FF4A5}" dt="2023-11-04T16:41:17.875" v="1043" actId="1076"/>
          <ac:spMkLst>
            <pc:docMk/>
            <pc:sldMk cId="2159133174" sldId="290"/>
            <ac:spMk id="6" creationId="{62F0356A-AEBD-FC3C-4C4A-80F76AD664F9}"/>
          </ac:spMkLst>
        </pc:spChg>
        <pc:picChg chg="del">
          <ac:chgData name="#ZHAO YUXUAN#" userId="S::zhao0470@e.ntu.edu.sg::e4ed388a-954d-457f-b101-2522cb970770" providerId="AD" clId="Web-{6C875271-CEA8-5714-2C2D-CDFC415FF4A5}" dt="2023-11-04T16:08:10.190" v="484"/>
          <ac:picMkLst>
            <pc:docMk/>
            <pc:sldMk cId="2159133174" sldId="290"/>
            <ac:picMk id="2" creationId="{82006780-E4FE-8F61-F9B1-F47E36DF6743}"/>
          </ac:picMkLst>
        </pc:picChg>
        <pc:picChg chg="add mod">
          <ac:chgData name="#ZHAO YUXUAN#" userId="S::zhao0470@e.ntu.edu.sg::e4ed388a-954d-457f-b101-2522cb970770" providerId="AD" clId="Web-{6C875271-CEA8-5714-2C2D-CDFC415FF4A5}" dt="2023-11-04T16:09:21.036" v="486" actId="1076"/>
          <ac:picMkLst>
            <pc:docMk/>
            <pc:sldMk cId="2159133174" sldId="290"/>
            <ac:picMk id="7" creationId="{E50F3170-29EB-745B-1DDC-AD54059FDB22}"/>
          </ac:picMkLst>
        </pc:picChg>
      </pc:sldChg>
      <pc:sldChg chg="addSp delSp modSp">
        <pc:chgData name="#ZHAO YUXUAN#" userId="S::zhao0470@e.ntu.edu.sg::e4ed388a-954d-457f-b101-2522cb970770" providerId="AD" clId="Web-{6C875271-CEA8-5714-2C2D-CDFC415FF4A5}" dt="2023-11-04T16:40:34.467" v="1038" actId="20577"/>
        <pc:sldMkLst>
          <pc:docMk/>
          <pc:sldMk cId="620669709" sldId="291"/>
        </pc:sldMkLst>
        <pc:spChg chg="mod">
          <ac:chgData name="#ZHAO YUXUAN#" userId="S::zhao0470@e.ntu.edu.sg::e4ed388a-954d-457f-b101-2522cb970770" providerId="AD" clId="Web-{6C875271-CEA8-5714-2C2D-CDFC415FF4A5}" dt="2023-11-04T16:26:43.736" v="776" actId="1076"/>
          <ac:spMkLst>
            <pc:docMk/>
            <pc:sldMk cId="620669709" sldId="291"/>
            <ac:spMk id="3" creationId="{C22EC9C6-7E7A-BA9C-E234-E7BF25AA5466}"/>
          </ac:spMkLst>
        </pc:spChg>
        <pc:spChg chg="add mod">
          <ac:chgData name="#ZHAO YUXUAN#" userId="S::zhao0470@e.ntu.edu.sg::e4ed388a-954d-457f-b101-2522cb970770" providerId="AD" clId="Web-{6C875271-CEA8-5714-2C2D-CDFC415FF4A5}" dt="2023-11-04T16:40:34.467" v="1038" actId="20577"/>
          <ac:spMkLst>
            <pc:docMk/>
            <pc:sldMk cId="620669709" sldId="291"/>
            <ac:spMk id="5" creationId="{914073A0-A576-4B50-31AE-17BFEE572B06}"/>
          </ac:spMkLst>
        </pc:spChg>
        <pc:picChg chg="add mod">
          <ac:chgData name="#ZHAO YUXUAN#" userId="S::zhao0470@e.ntu.edu.sg::e4ed388a-954d-457f-b101-2522cb970770" providerId="AD" clId="Web-{6C875271-CEA8-5714-2C2D-CDFC415FF4A5}" dt="2023-11-04T16:28:33.521" v="783" actId="1076"/>
          <ac:picMkLst>
            <pc:docMk/>
            <pc:sldMk cId="620669709" sldId="291"/>
            <ac:picMk id="2" creationId="{D191A852-C915-DDE3-7378-09A4ED0B9FB0}"/>
          </ac:picMkLst>
        </pc:picChg>
        <pc:picChg chg="del">
          <ac:chgData name="#ZHAO YUXUAN#" userId="S::zhao0470@e.ntu.edu.sg::e4ed388a-954d-457f-b101-2522cb970770" providerId="AD" clId="Web-{6C875271-CEA8-5714-2C2D-CDFC415FF4A5}" dt="2023-11-04T16:28:06.254" v="777"/>
          <ac:picMkLst>
            <pc:docMk/>
            <pc:sldMk cId="620669709" sldId="291"/>
            <ac:picMk id="4" creationId="{4C72DCAA-352C-023F-AD3D-6885BE979F31}"/>
          </ac:picMkLst>
        </pc:picChg>
      </pc:sldChg>
      <pc:sldChg chg="modSp add ord replId">
        <pc:chgData name="#ZHAO YUXUAN#" userId="S::zhao0470@e.ntu.edu.sg::e4ed388a-954d-457f-b101-2522cb970770" providerId="AD" clId="Web-{6C875271-CEA8-5714-2C2D-CDFC415FF4A5}" dt="2023-11-04T16:50:10.624" v="1218" actId="20577"/>
        <pc:sldMkLst>
          <pc:docMk/>
          <pc:sldMk cId="2198699930" sldId="300"/>
        </pc:sldMkLst>
        <pc:spChg chg="mod">
          <ac:chgData name="#ZHAO YUXUAN#" userId="S::zhao0470@e.ntu.edu.sg::e4ed388a-954d-457f-b101-2522cb970770" providerId="AD" clId="Web-{6C875271-CEA8-5714-2C2D-CDFC415FF4A5}" dt="2023-11-04T16:50:10.624" v="1218" actId="20577"/>
          <ac:spMkLst>
            <pc:docMk/>
            <pc:sldMk cId="2198699930" sldId="300"/>
            <ac:spMk id="6" creationId="{62F0356A-AEBD-FC3C-4C4A-80F76AD664F9}"/>
          </ac:spMkLst>
        </pc:spChg>
      </pc:sldChg>
      <pc:sldChg chg="new del">
        <pc:chgData name="#ZHAO YUXUAN#" userId="S::zhao0470@e.ntu.edu.sg::e4ed388a-954d-457f-b101-2522cb970770" providerId="AD" clId="Web-{6C875271-CEA8-5714-2C2D-CDFC415FF4A5}" dt="2023-11-04T16:03:48.261" v="483"/>
        <pc:sldMkLst>
          <pc:docMk/>
          <pc:sldMk cId="4114689924" sldId="300"/>
        </pc:sldMkLst>
      </pc:sldChg>
      <pc:sldChg chg="modSp add replId">
        <pc:chgData name="#ZHAO YUXUAN#" userId="S::zhao0470@e.ntu.edu.sg::e4ed388a-954d-457f-b101-2522cb970770" providerId="AD" clId="Web-{6C875271-CEA8-5714-2C2D-CDFC415FF4A5}" dt="2023-11-04T16:50:19.093" v="1219" actId="20577"/>
        <pc:sldMkLst>
          <pc:docMk/>
          <pc:sldMk cId="1584541113" sldId="301"/>
        </pc:sldMkLst>
        <pc:spChg chg="mod">
          <ac:chgData name="#ZHAO YUXUAN#" userId="S::zhao0470@e.ntu.edu.sg::e4ed388a-954d-457f-b101-2522cb970770" providerId="AD" clId="Web-{6C875271-CEA8-5714-2C2D-CDFC415FF4A5}" dt="2023-11-04T16:50:19.093" v="1219" actId="20577"/>
          <ac:spMkLst>
            <pc:docMk/>
            <pc:sldMk cId="1584541113" sldId="301"/>
            <ac:spMk id="5" creationId="{914073A0-A576-4B50-31AE-17BFEE572B06}"/>
          </ac:spMkLst>
        </pc:spChg>
      </pc:sldChg>
    </pc:docChg>
  </pc:docChgLst>
  <pc:docChgLst>
    <pc:chgData name="#LI YIWEI#" userId="S::li0017ei@e.ntu.edu.sg::b63b25fb-d670-4b56-999d-4c516355a14f" providerId="AD" clId="Web-{5F42552E-B571-401E-B9D1-BB0F5C9C4AB7}"/>
    <pc:docChg chg="modSld">
      <pc:chgData name="#LI YIWEI#" userId="S::li0017ei@e.ntu.edu.sg::b63b25fb-d670-4b56-999d-4c516355a14f" providerId="AD" clId="Web-{5F42552E-B571-401E-B9D1-BB0F5C9C4AB7}" dt="2023-11-07T14:59:38.806" v="15" actId="20577"/>
      <pc:docMkLst>
        <pc:docMk/>
      </pc:docMkLst>
      <pc:sldChg chg="modSp">
        <pc:chgData name="#LI YIWEI#" userId="S::li0017ei@e.ntu.edu.sg::b63b25fb-d670-4b56-999d-4c516355a14f" providerId="AD" clId="Web-{5F42552E-B571-401E-B9D1-BB0F5C9C4AB7}" dt="2023-11-07T14:59:38.806" v="15" actId="20577"/>
        <pc:sldMkLst>
          <pc:docMk/>
          <pc:sldMk cId="3717002727" sldId="281"/>
        </pc:sldMkLst>
        <pc:spChg chg="mod">
          <ac:chgData name="#LI YIWEI#" userId="S::li0017ei@e.ntu.edu.sg::b63b25fb-d670-4b56-999d-4c516355a14f" providerId="AD" clId="Web-{5F42552E-B571-401E-B9D1-BB0F5C9C4AB7}" dt="2023-11-07T14:59:31.243" v="12" actId="20577"/>
          <ac:spMkLst>
            <pc:docMk/>
            <pc:sldMk cId="3717002727" sldId="281"/>
            <ac:spMk id="5" creationId="{3B4E4BF0-F679-8B4B-8EA4-5611FEF7461A}"/>
          </ac:spMkLst>
        </pc:spChg>
        <pc:spChg chg="mod">
          <ac:chgData name="#LI YIWEI#" userId="S::li0017ei@e.ntu.edu.sg::b63b25fb-d670-4b56-999d-4c516355a14f" providerId="AD" clId="Web-{5F42552E-B571-401E-B9D1-BB0F5C9C4AB7}" dt="2023-11-07T14:59:38.806" v="15" actId="20577"/>
          <ac:spMkLst>
            <pc:docMk/>
            <pc:sldMk cId="3717002727" sldId="281"/>
            <ac:spMk id="20" creationId="{78A81C47-78E7-837F-0DA3-797E027CD52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32271" y="1429419"/>
            <a:ext cx="9910296" cy="2590027"/>
          </a:xfrm>
        </p:spPr>
        <p:txBody>
          <a:bodyPr anchor="t">
            <a:normAutofit/>
          </a:bodyPr>
          <a:lstStyle/>
          <a:p>
            <a:pPr algn="l"/>
            <a:r>
              <a:rPr lang="en-US" sz="8000">
                <a:cs typeface="Calibri Light"/>
              </a:rPr>
              <a:t>Group 9- Macro</a:t>
            </a:r>
            <a:br>
              <a:rPr lang="en-US" sz="8000">
                <a:cs typeface="Calibri Light"/>
              </a:rPr>
            </a:br>
            <a:r>
              <a:rPr lang="en-US" sz="3600" b="1">
                <a:solidFill>
                  <a:schemeClr val="accent2"/>
                </a:solidFill>
                <a:ea typeface="Calibri Light"/>
                <a:cs typeface="Calibri Light"/>
              </a:rPr>
              <a:t>The AD_AS Model</a:t>
            </a:r>
            <a:endParaRPr lang="en-US" sz="8000" b="1">
              <a:solidFill>
                <a:schemeClr val="accent2"/>
              </a:solidFill>
              <a:ea typeface="Calibri Light"/>
              <a:cs typeface="Calibri Light"/>
            </a:endParaRP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856E57E6-32DD-9633-FC35-00EDCE2F3C2C}"/>
              </a:ext>
            </a:extLst>
          </p:cNvPr>
          <p:cNvSpPr txBox="1"/>
          <p:nvPr/>
        </p:nvSpPr>
        <p:spPr>
          <a:xfrm>
            <a:off x="751375" y="3432345"/>
            <a:ext cx="65254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ea typeface="宋体"/>
                <a:cs typeface="Calibri"/>
              </a:rPr>
              <a:t>Members：</a:t>
            </a:r>
            <a:endParaRPr lang="zh-CN" altLang="en-US" sz="2400">
              <a:ea typeface="宋体" panose="02010600030101010101" pitchFamily="2" charset="-122"/>
              <a:cs typeface="Calibri"/>
            </a:endParaRPr>
          </a:p>
          <a:p>
            <a:r>
              <a:rPr lang="zh-CN" altLang="en-US" sz="2400">
                <a:ea typeface="宋体"/>
                <a:cs typeface="Calibri"/>
              </a:rPr>
              <a:t>Zheng Sutong</a:t>
            </a:r>
          </a:p>
          <a:p>
            <a:r>
              <a:rPr lang="zh-CN" altLang="en-US" sz="2400">
                <a:ea typeface="宋体"/>
                <a:cs typeface="Calibri"/>
              </a:rPr>
              <a:t>Li Yiwei</a:t>
            </a:r>
          </a:p>
          <a:p>
            <a:r>
              <a:rPr lang="zh-CN" altLang="en-US" sz="2400">
                <a:ea typeface="宋体"/>
                <a:cs typeface="Calibri"/>
              </a:rPr>
              <a:t>Li Xiuze</a:t>
            </a:r>
          </a:p>
          <a:p>
            <a:r>
              <a:rPr lang="zh-CN" altLang="en-US" sz="2400">
                <a:ea typeface="宋体"/>
                <a:cs typeface="Calibri"/>
              </a:rPr>
              <a:t>Zhao Yuxuan</a:t>
            </a:r>
          </a:p>
          <a:p>
            <a:endParaRPr lang="zh-CN" altLang="en-US" sz="2400">
              <a:ea typeface="宋体"/>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6CD3A-13ED-7CEB-339D-AD95A67DED23}"/>
              </a:ext>
            </a:extLst>
          </p:cNvPr>
          <p:cNvSpPr>
            <a:spLocks noGrp="1"/>
          </p:cNvSpPr>
          <p:nvPr>
            <p:ph type="title"/>
          </p:nvPr>
        </p:nvSpPr>
        <p:spPr>
          <a:xfrm>
            <a:off x="808638" y="386930"/>
            <a:ext cx="9236700" cy="1188950"/>
          </a:xfrm>
        </p:spPr>
        <p:txBody>
          <a:bodyPr anchor="b">
            <a:normAutofit/>
          </a:bodyPr>
          <a:lstStyle/>
          <a:p>
            <a:r>
              <a:rPr lang="en-US" sz="5400">
                <a:cs typeface="Calibri Light"/>
              </a:rPr>
              <a:t>Question 3</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7A800B-14F2-6C87-A2ED-E80E5D2DA71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For each of the following, use an AD-AS diagram to show the short-run and long-run effects on output and inflation. Assume the economy starts in long-run equilibrium. </a:t>
            </a:r>
            <a:endParaRPr lang="en-US" sz="2400"/>
          </a:p>
          <a:p>
            <a:pPr marL="0" indent="0">
              <a:buNone/>
            </a:pPr>
            <a:r>
              <a:rPr lang="en-US" sz="2400">
                <a:ea typeface="+mn-lt"/>
                <a:cs typeface="+mn-lt"/>
              </a:rPr>
              <a:t>(a) An increase in consumer confidence that leads to higher consumption spending. </a:t>
            </a:r>
          </a:p>
          <a:p>
            <a:pPr marL="0" indent="0">
              <a:buNone/>
            </a:pPr>
            <a:r>
              <a:rPr lang="en-US" sz="2400">
                <a:ea typeface="+mn-lt"/>
                <a:cs typeface="+mn-lt"/>
              </a:rPr>
              <a:t>(b) An easing of monetary policy by the Fed (a downward shift in the policy reaction function). </a:t>
            </a:r>
          </a:p>
          <a:p>
            <a:pPr marL="0" indent="0">
              <a:buNone/>
            </a:pPr>
            <a:r>
              <a:rPr lang="en-US" sz="2400">
                <a:ea typeface="+mn-lt"/>
                <a:cs typeface="+mn-lt"/>
              </a:rPr>
              <a:t>(c) A sharp drop in oil prices.</a:t>
            </a:r>
            <a:endParaRPr lang="en-US" sz="2400">
              <a:ea typeface="Calibri"/>
              <a:cs typeface="Calibri"/>
            </a:endParaRPr>
          </a:p>
        </p:txBody>
      </p:sp>
    </p:spTree>
    <p:extLst>
      <p:ext uri="{BB962C8B-B14F-4D97-AF65-F5344CB8AC3E}">
        <p14:creationId xmlns:p14="http://schemas.microsoft.com/office/powerpoint/2010/main" val="868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3(a)</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fontScale="92500" lnSpcReduction="10000"/>
          </a:bodyPr>
          <a:lstStyle/>
          <a:p>
            <a:endParaRPr lang="en-US" sz="1700">
              <a:ea typeface="Calibri"/>
              <a:cs typeface="Calibri"/>
            </a:endParaRPr>
          </a:p>
          <a:p>
            <a:endParaRPr lang="en-US" sz="1700">
              <a:ea typeface="Calibri"/>
              <a:cs typeface="Calibri"/>
            </a:endParaRPr>
          </a:p>
          <a:p>
            <a:r>
              <a:rPr lang="en-US" sz="1700">
                <a:solidFill>
                  <a:srgbClr val="FF0000"/>
                </a:solidFill>
                <a:ea typeface="+mn-lt"/>
                <a:cs typeface="+mn-lt"/>
              </a:rPr>
              <a:t>An increase in consumer confidence that leads to higher consumption spending is an example of an exogenous increase in spending</a:t>
            </a:r>
            <a:r>
              <a:rPr lang="en-US" sz="1700">
                <a:ea typeface="+mn-lt"/>
                <a:cs typeface="+mn-lt"/>
              </a:rPr>
              <a:t>, this increase in spending is neither related to output(Y) nor real interest rate(r). As a result, this lead the AD curve shift to right, indicating an increase in aggregate demand in the short-run.</a:t>
            </a:r>
          </a:p>
          <a:p>
            <a:r>
              <a:rPr lang="en-US" sz="1700">
                <a:ea typeface="+mn-lt"/>
                <a:cs typeface="+mn-lt"/>
              </a:rPr>
              <a:t>Short-run equilibrium occurs at the intersection of AD curve and SRAS line, it changes from point A to point B.</a:t>
            </a:r>
            <a:endParaRPr lang="en-US" sz="1700">
              <a:ea typeface="Calibri"/>
              <a:cs typeface="Calibri"/>
            </a:endParaRPr>
          </a:p>
          <a:p>
            <a:r>
              <a:rPr lang="en-US" sz="1700">
                <a:ea typeface="Calibri"/>
                <a:cs typeface="Calibri"/>
              </a:rPr>
              <a:t>While short-run inflation is still determined by past expectations and pricing decisions, so </a:t>
            </a:r>
            <a:r>
              <a:rPr lang="en-US" sz="1700">
                <a:solidFill>
                  <a:srgbClr val="FF0000"/>
                </a:solidFill>
                <a:ea typeface="Calibri"/>
                <a:cs typeface="Calibri"/>
              </a:rPr>
              <a:t>inflation stays constant</a:t>
            </a:r>
            <a:r>
              <a:rPr lang="en-US" sz="1700">
                <a:ea typeface="Calibri"/>
                <a:cs typeface="Calibri"/>
              </a:rPr>
              <a:t>. An increase in AD leads </a:t>
            </a:r>
            <a:r>
              <a:rPr lang="en-US" sz="1700">
                <a:solidFill>
                  <a:srgbClr val="FF0000"/>
                </a:solidFill>
                <a:ea typeface="Calibri"/>
                <a:cs typeface="Calibri"/>
              </a:rPr>
              <a:t>real output to increase</a:t>
            </a:r>
            <a:r>
              <a:rPr lang="en-US" sz="1700">
                <a:ea typeface="Calibri"/>
                <a:cs typeface="Calibri"/>
              </a:rPr>
              <a:t>, creating an expansionary gap.</a:t>
            </a:r>
          </a:p>
          <a:p>
            <a:endParaRPr lang="en-US" sz="1700">
              <a:solidFill>
                <a:srgbClr val="000000"/>
              </a:solidFill>
              <a:ea typeface="Calibri"/>
              <a:cs typeface="Calibri"/>
            </a:endParaRP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Short-run effect</a:t>
            </a:r>
            <a:endParaRPr lang="en-US"/>
          </a:p>
        </p:txBody>
      </p:sp>
      <p:pic>
        <p:nvPicPr>
          <p:cNvPr id="4" name="Picture 3" descr="A diagram of a graph&#10;&#10;Description automatically generated">
            <a:extLst>
              <a:ext uri="{FF2B5EF4-FFF2-40B4-BE49-F238E27FC236}">
                <a16:creationId xmlns:a16="http://schemas.microsoft.com/office/drawing/2014/main" id="{A372DD7F-B6D4-A3ED-4DA7-FF5597FCED48}"/>
              </a:ext>
            </a:extLst>
          </p:cNvPr>
          <p:cNvPicPr>
            <a:picLocks noChangeAspect="1"/>
          </p:cNvPicPr>
          <p:nvPr/>
        </p:nvPicPr>
        <p:blipFill>
          <a:blip r:embed="rId2"/>
          <a:stretch>
            <a:fillRect/>
          </a:stretch>
        </p:blipFill>
        <p:spPr>
          <a:xfrm>
            <a:off x="5998863" y="850392"/>
            <a:ext cx="5601426" cy="4675632"/>
          </a:xfrm>
          <a:prstGeom prst="rect">
            <a:avLst/>
          </a:prstGeom>
        </p:spPr>
      </p:pic>
    </p:spTree>
    <p:extLst>
      <p:ext uri="{BB962C8B-B14F-4D97-AF65-F5344CB8AC3E}">
        <p14:creationId xmlns:p14="http://schemas.microsoft.com/office/powerpoint/2010/main" val="166434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3(a)</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fontScale="92500" lnSpcReduction="20000"/>
          </a:bodyPr>
          <a:lstStyle/>
          <a:p>
            <a:endParaRPr lang="en-US" sz="1700">
              <a:ea typeface="Calibri"/>
              <a:cs typeface="Calibri"/>
            </a:endParaRPr>
          </a:p>
          <a:p>
            <a:endParaRPr lang="en-US" sz="1700">
              <a:ea typeface="Calibri"/>
              <a:cs typeface="Calibri"/>
            </a:endParaRPr>
          </a:p>
          <a:p>
            <a:r>
              <a:rPr lang="en-US" sz="1700">
                <a:ea typeface="+mn-lt"/>
                <a:cs typeface="+mn-lt"/>
              </a:rPr>
              <a:t>In the long run, as firms are selling an amount more than their capacity to produce(expansionary gap), they would increase the rate at which they increase their prices. </a:t>
            </a:r>
          </a:p>
          <a:p>
            <a:r>
              <a:rPr lang="en-US" sz="1700">
                <a:ea typeface="+mn-lt"/>
                <a:cs typeface="+mn-lt"/>
              </a:rPr>
              <a:t>Hence, inflation increases, the SRAS line moves upward.</a:t>
            </a:r>
            <a:endParaRPr lang="en-US"/>
          </a:p>
          <a:p>
            <a:r>
              <a:rPr lang="en-US" sz="1700">
                <a:ea typeface="+mn-lt"/>
                <a:cs typeface="+mn-lt"/>
              </a:rPr>
              <a:t>As inflation rises, the federal reserve increases the real interest rate and output decreases, while increased inflation also raises uncertainty in the economy that decreases output(Y).</a:t>
            </a:r>
            <a:endParaRPr lang="en-US"/>
          </a:p>
          <a:p>
            <a:r>
              <a:rPr lang="en-US" sz="1700">
                <a:ea typeface="+mn-lt"/>
                <a:cs typeface="+mn-lt"/>
              </a:rPr>
              <a:t>This adjustment continuous until long-run equilibrium is reached at point C, which is the intersection between AD, SRAS, and LRAS lines. </a:t>
            </a:r>
            <a:endParaRPr lang="en-US"/>
          </a:p>
          <a:p>
            <a:r>
              <a:rPr lang="en-US" sz="1700">
                <a:ea typeface="Calibri"/>
                <a:cs typeface="Calibri"/>
              </a:rPr>
              <a:t>Hence, the long run effect is </a:t>
            </a:r>
            <a:r>
              <a:rPr lang="en-US" sz="1700">
                <a:solidFill>
                  <a:srgbClr val="FF0000"/>
                </a:solidFill>
                <a:ea typeface="Calibri"/>
                <a:cs typeface="Calibri"/>
              </a:rPr>
              <a:t>increased inflation</a:t>
            </a:r>
            <a:r>
              <a:rPr lang="en-US" sz="1700">
                <a:ea typeface="Calibri"/>
                <a:cs typeface="Calibri"/>
              </a:rPr>
              <a:t> while the level of </a:t>
            </a:r>
            <a:r>
              <a:rPr lang="en-US" sz="1700">
                <a:solidFill>
                  <a:srgbClr val="FF0000"/>
                </a:solidFill>
                <a:ea typeface="Calibri"/>
                <a:cs typeface="Calibri"/>
              </a:rPr>
              <a:t>real output decreased </a:t>
            </a:r>
            <a:r>
              <a:rPr lang="en-US" sz="1700">
                <a:ea typeface="Calibri"/>
                <a:cs typeface="Calibri"/>
              </a:rPr>
              <a:t>to potential output.</a:t>
            </a: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Long-run effect</a:t>
            </a:r>
            <a:endParaRPr lang="en-US"/>
          </a:p>
        </p:txBody>
      </p:sp>
      <p:pic>
        <p:nvPicPr>
          <p:cNvPr id="16" name="Picture 15" descr="A diagram of a graph&#10;&#10;Description automatically generated">
            <a:extLst>
              <a:ext uri="{FF2B5EF4-FFF2-40B4-BE49-F238E27FC236}">
                <a16:creationId xmlns:a16="http://schemas.microsoft.com/office/drawing/2014/main" id="{46F25AC6-100C-6436-3FB9-FA62CDECB6D9}"/>
              </a:ext>
            </a:extLst>
          </p:cNvPr>
          <p:cNvPicPr>
            <a:picLocks noChangeAspect="1"/>
          </p:cNvPicPr>
          <p:nvPr/>
        </p:nvPicPr>
        <p:blipFill>
          <a:blip r:embed="rId2"/>
          <a:stretch>
            <a:fillRect/>
          </a:stretch>
        </p:blipFill>
        <p:spPr>
          <a:xfrm>
            <a:off x="5893382" y="1027176"/>
            <a:ext cx="5599029" cy="4809744"/>
          </a:xfrm>
          <a:prstGeom prst="rect">
            <a:avLst/>
          </a:prstGeom>
        </p:spPr>
      </p:pic>
    </p:spTree>
    <p:extLst>
      <p:ext uri="{BB962C8B-B14F-4D97-AF65-F5344CB8AC3E}">
        <p14:creationId xmlns:p14="http://schemas.microsoft.com/office/powerpoint/2010/main" val="97765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3(b)</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fontScale="92500" lnSpcReduction="20000"/>
          </a:bodyPr>
          <a:lstStyle/>
          <a:p>
            <a:endParaRPr lang="en-US" sz="1700">
              <a:ea typeface="Calibri"/>
              <a:cs typeface="Calibri"/>
            </a:endParaRPr>
          </a:p>
          <a:p>
            <a:endParaRPr lang="en-US" sz="1700">
              <a:ea typeface="Calibri"/>
              <a:cs typeface="Calibri"/>
            </a:endParaRPr>
          </a:p>
          <a:p>
            <a:r>
              <a:rPr lang="en-US" sz="1700">
                <a:ea typeface="+mn-lt"/>
                <a:cs typeface="+mn-lt"/>
              </a:rPr>
              <a:t> A downward shift of the Fed’s reaction function lower real interest rate for all levels of inflation rate. </a:t>
            </a:r>
            <a:r>
              <a:rPr lang="en-US" sz="1700">
                <a:solidFill>
                  <a:srgbClr val="FF0000"/>
                </a:solidFill>
                <a:ea typeface="+mn-lt"/>
                <a:cs typeface="+mn-lt"/>
              </a:rPr>
              <a:t>A decrease in real interest rate for all levels of inflation reduces the marginal benefit to save, which encourage consumers and investors to spend more.</a:t>
            </a:r>
            <a:r>
              <a:rPr lang="en-US" sz="1700">
                <a:ea typeface="+mn-lt"/>
                <a:cs typeface="+mn-lt"/>
              </a:rPr>
              <a:t> This lead the AD curve shift to the right; aggregate demand increase in the short-run. </a:t>
            </a:r>
          </a:p>
          <a:p>
            <a:r>
              <a:rPr lang="en-US" sz="1700">
                <a:ea typeface="+mn-lt"/>
                <a:cs typeface="+mn-lt"/>
              </a:rPr>
              <a:t>Short-run equilibrium occurs at the intersection of AD curve and SRAS line, it changes from point A to point B.</a:t>
            </a:r>
            <a:endParaRPr lang="en-US" sz="1700">
              <a:ea typeface="Calibri"/>
              <a:cs typeface="Calibri"/>
            </a:endParaRPr>
          </a:p>
          <a:p>
            <a:r>
              <a:rPr lang="en-US" sz="1700">
                <a:ea typeface="+mn-lt"/>
                <a:cs typeface="+mn-lt"/>
              </a:rPr>
              <a:t>While short-run inflation is still determined by past expectations and pricing decisions, so </a:t>
            </a:r>
            <a:r>
              <a:rPr lang="en-US" sz="1700">
                <a:solidFill>
                  <a:srgbClr val="FF0000"/>
                </a:solidFill>
                <a:ea typeface="+mn-lt"/>
                <a:cs typeface="+mn-lt"/>
              </a:rPr>
              <a:t>inflation stays constant</a:t>
            </a:r>
            <a:r>
              <a:rPr lang="en-US" sz="1700">
                <a:ea typeface="+mn-lt"/>
                <a:cs typeface="+mn-lt"/>
              </a:rPr>
              <a:t>. An increase in AD leads </a:t>
            </a:r>
            <a:r>
              <a:rPr lang="en-US" sz="1700">
                <a:solidFill>
                  <a:srgbClr val="FF0000"/>
                </a:solidFill>
                <a:ea typeface="+mn-lt"/>
                <a:cs typeface="+mn-lt"/>
              </a:rPr>
              <a:t>real output to increase</a:t>
            </a:r>
            <a:r>
              <a:rPr lang="en-US" sz="1700">
                <a:ea typeface="+mn-lt"/>
                <a:cs typeface="+mn-lt"/>
              </a:rPr>
              <a:t>, creating an expansionary gap.</a:t>
            </a:r>
          </a:p>
          <a:p>
            <a:endParaRPr lang="en-US" sz="1700">
              <a:ea typeface="Calibri"/>
              <a:cs typeface="Calibri"/>
            </a:endParaRP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Short-run effect</a:t>
            </a:r>
            <a:endParaRPr lang="en-US"/>
          </a:p>
        </p:txBody>
      </p:sp>
      <p:pic>
        <p:nvPicPr>
          <p:cNvPr id="4" name="Picture 3" descr="A diagram of a graph&#10;&#10;Description automatically generated">
            <a:extLst>
              <a:ext uri="{FF2B5EF4-FFF2-40B4-BE49-F238E27FC236}">
                <a16:creationId xmlns:a16="http://schemas.microsoft.com/office/drawing/2014/main" id="{A372DD7F-B6D4-A3ED-4DA7-FF5597FCED48}"/>
              </a:ext>
            </a:extLst>
          </p:cNvPr>
          <p:cNvPicPr>
            <a:picLocks noChangeAspect="1"/>
          </p:cNvPicPr>
          <p:nvPr/>
        </p:nvPicPr>
        <p:blipFill>
          <a:blip r:embed="rId2"/>
          <a:stretch>
            <a:fillRect/>
          </a:stretch>
        </p:blipFill>
        <p:spPr>
          <a:xfrm>
            <a:off x="5998863" y="850392"/>
            <a:ext cx="5601426" cy="4675632"/>
          </a:xfrm>
          <a:prstGeom prst="rect">
            <a:avLst/>
          </a:prstGeom>
        </p:spPr>
      </p:pic>
    </p:spTree>
    <p:extLst>
      <p:ext uri="{BB962C8B-B14F-4D97-AF65-F5344CB8AC3E}">
        <p14:creationId xmlns:p14="http://schemas.microsoft.com/office/powerpoint/2010/main" val="3241989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3(b)</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fontScale="92500" lnSpcReduction="20000"/>
          </a:bodyPr>
          <a:lstStyle/>
          <a:p>
            <a:endParaRPr lang="en-US" sz="1700">
              <a:ea typeface="Calibri"/>
              <a:cs typeface="Calibri"/>
            </a:endParaRPr>
          </a:p>
          <a:p>
            <a:endParaRPr lang="en-US" sz="1700">
              <a:ea typeface="Calibri"/>
              <a:cs typeface="Calibri"/>
            </a:endParaRPr>
          </a:p>
          <a:p>
            <a:r>
              <a:rPr lang="en-US" sz="1700">
                <a:ea typeface="+mn-lt"/>
                <a:cs typeface="+mn-lt"/>
              </a:rPr>
              <a:t>In the long run, as firms are selling an amount more than their capacity to produce(expansionary gap), they would increase the rate at which they increase their prices. </a:t>
            </a:r>
          </a:p>
          <a:p>
            <a:r>
              <a:rPr lang="en-US" sz="1700">
                <a:ea typeface="+mn-lt"/>
                <a:cs typeface="+mn-lt"/>
              </a:rPr>
              <a:t>Hence, inflation increases, the SRAS line moves upward.</a:t>
            </a:r>
            <a:endParaRPr lang="en-US"/>
          </a:p>
          <a:p>
            <a:r>
              <a:rPr lang="en-US" sz="1700">
                <a:ea typeface="+mn-lt"/>
                <a:cs typeface="+mn-lt"/>
              </a:rPr>
              <a:t>As inflation rises, the federal reserve increases the real interest rate and output decreases, while increased inflation also raises uncertainty in the economy that decreases output(Y).</a:t>
            </a:r>
            <a:endParaRPr lang="en-US"/>
          </a:p>
          <a:p>
            <a:r>
              <a:rPr lang="en-US" sz="1700">
                <a:ea typeface="+mn-lt"/>
                <a:cs typeface="+mn-lt"/>
              </a:rPr>
              <a:t>This adjustment continuous until long-run equilibrium is reached at point C, which is the intersection between AD, SRAS, and LRAS lines. </a:t>
            </a:r>
            <a:endParaRPr lang="en-US"/>
          </a:p>
          <a:p>
            <a:r>
              <a:rPr lang="en-US" sz="1700">
                <a:ea typeface="+mn-lt"/>
                <a:cs typeface="+mn-lt"/>
              </a:rPr>
              <a:t>Hence, the long-run effect is </a:t>
            </a:r>
            <a:r>
              <a:rPr lang="en-US" sz="1700">
                <a:solidFill>
                  <a:srgbClr val="FF0000"/>
                </a:solidFill>
                <a:ea typeface="+mn-lt"/>
                <a:cs typeface="+mn-lt"/>
              </a:rPr>
              <a:t>increased inflation</a:t>
            </a:r>
            <a:r>
              <a:rPr lang="en-US" sz="1700">
                <a:ea typeface="+mn-lt"/>
                <a:cs typeface="+mn-lt"/>
              </a:rPr>
              <a:t> while the level of </a:t>
            </a:r>
            <a:r>
              <a:rPr lang="en-US" sz="1700">
                <a:solidFill>
                  <a:srgbClr val="FF0000"/>
                </a:solidFill>
                <a:ea typeface="+mn-lt"/>
                <a:cs typeface="+mn-lt"/>
              </a:rPr>
              <a:t>real output decreased </a:t>
            </a:r>
            <a:r>
              <a:rPr lang="en-US" sz="1700">
                <a:ea typeface="+mn-lt"/>
                <a:cs typeface="+mn-lt"/>
              </a:rPr>
              <a:t>to potential output.</a:t>
            </a:r>
            <a:endParaRPr lang="en-US" sz="1600">
              <a:ea typeface="+mn-lt"/>
              <a:cs typeface="+mn-lt"/>
            </a:endParaRP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Long-run effect</a:t>
            </a:r>
            <a:endParaRPr lang="en-US"/>
          </a:p>
        </p:txBody>
      </p:sp>
      <p:pic>
        <p:nvPicPr>
          <p:cNvPr id="16" name="Picture 15" descr="A diagram of a graph&#10;&#10;Description automatically generated">
            <a:extLst>
              <a:ext uri="{FF2B5EF4-FFF2-40B4-BE49-F238E27FC236}">
                <a16:creationId xmlns:a16="http://schemas.microsoft.com/office/drawing/2014/main" id="{46F25AC6-100C-6436-3FB9-FA62CDECB6D9}"/>
              </a:ext>
            </a:extLst>
          </p:cNvPr>
          <p:cNvPicPr>
            <a:picLocks noChangeAspect="1"/>
          </p:cNvPicPr>
          <p:nvPr/>
        </p:nvPicPr>
        <p:blipFill>
          <a:blip r:embed="rId2"/>
          <a:stretch>
            <a:fillRect/>
          </a:stretch>
        </p:blipFill>
        <p:spPr>
          <a:xfrm>
            <a:off x="5893382" y="1027176"/>
            <a:ext cx="5599029" cy="4809744"/>
          </a:xfrm>
          <a:prstGeom prst="rect">
            <a:avLst/>
          </a:prstGeom>
        </p:spPr>
      </p:pic>
    </p:spTree>
    <p:extLst>
      <p:ext uri="{BB962C8B-B14F-4D97-AF65-F5344CB8AC3E}">
        <p14:creationId xmlns:p14="http://schemas.microsoft.com/office/powerpoint/2010/main" val="309763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3(c)</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lnSpcReduction="10000"/>
          </a:bodyPr>
          <a:lstStyle/>
          <a:p>
            <a:endParaRPr lang="en-US" sz="1700">
              <a:ea typeface="Calibri"/>
              <a:cs typeface="Calibri"/>
            </a:endParaRPr>
          </a:p>
          <a:p>
            <a:endParaRPr lang="en-US" sz="1700">
              <a:ea typeface="Calibri"/>
              <a:cs typeface="Calibri"/>
            </a:endParaRPr>
          </a:p>
          <a:p>
            <a:r>
              <a:rPr lang="en-US" sz="1700">
                <a:latin typeface="Calibri"/>
                <a:ea typeface="Calibri"/>
                <a:cs typeface="Calibri"/>
              </a:rPr>
              <a:t>In the short-run, sharp falling oil prices is an </a:t>
            </a:r>
            <a:r>
              <a:rPr lang="en-US" sz="1700">
                <a:ea typeface="Calibri"/>
                <a:cs typeface="Calibri"/>
              </a:rPr>
              <a:t>example of favorable inflation shock – an inflation shock that reduces inflation. </a:t>
            </a:r>
          </a:p>
          <a:p>
            <a:r>
              <a:rPr lang="en-US" sz="1700">
                <a:ea typeface="+mn-lt"/>
                <a:cs typeface="+mn-lt"/>
              </a:rPr>
              <a:t>More specifically, sharp decreases in oil prices can transfer to lower prices of gasoline, heating oil, and goods and services that were dependent on oil, leading inflation to decrease.</a:t>
            </a:r>
          </a:p>
          <a:p>
            <a:r>
              <a:rPr lang="en-US" sz="1700">
                <a:ea typeface="+mn-lt"/>
                <a:cs typeface="+mn-lt"/>
              </a:rPr>
              <a:t>As inflation decreases, SRAS line shifts  downward.</a:t>
            </a:r>
            <a:endParaRPr lang="en-US" sz="1700">
              <a:ea typeface="Calibri"/>
              <a:cs typeface="Calibri"/>
            </a:endParaRPr>
          </a:p>
          <a:p>
            <a:r>
              <a:rPr lang="en-US" sz="1700">
                <a:ea typeface="Calibri"/>
                <a:cs typeface="Calibri"/>
              </a:rPr>
              <a:t>A new equilibrium is established at point B, as a result, </a:t>
            </a:r>
            <a:r>
              <a:rPr lang="en-US" sz="1700">
                <a:solidFill>
                  <a:srgbClr val="FF0000"/>
                </a:solidFill>
                <a:ea typeface="Calibri"/>
                <a:cs typeface="Calibri"/>
              </a:rPr>
              <a:t>inflation decreases and real output increases,</a:t>
            </a:r>
            <a:r>
              <a:rPr lang="en-US" sz="1700">
                <a:ea typeface="Calibri"/>
                <a:cs typeface="Calibri"/>
              </a:rPr>
              <a:t> created an expansionary gap.</a:t>
            </a: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Short-run effect</a:t>
            </a:r>
            <a:endParaRPr lang="en-US"/>
          </a:p>
        </p:txBody>
      </p:sp>
      <p:pic>
        <p:nvPicPr>
          <p:cNvPr id="4" name="Picture 3" descr="A diagram of a graph&#10;&#10;Description automatically generated">
            <a:extLst>
              <a:ext uri="{FF2B5EF4-FFF2-40B4-BE49-F238E27FC236}">
                <a16:creationId xmlns:a16="http://schemas.microsoft.com/office/drawing/2014/main" id="{51D82CAC-25FB-4089-0ECC-0303C80A54F5}"/>
              </a:ext>
            </a:extLst>
          </p:cNvPr>
          <p:cNvPicPr>
            <a:picLocks noChangeAspect="1"/>
          </p:cNvPicPr>
          <p:nvPr/>
        </p:nvPicPr>
        <p:blipFill>
          <a:blip r:embed="rId2"/>
          <a:stretch>
            <a:fillRect/>
          </a:stretch>
        </p:blipFill>
        <p:spPr>
          <a:xfrm>
            <a:off x="5920004" y="891405"/>
            <a:ext cx="5654431" cy="4114800"/>
          </a:xfrm>
          <a:prstGeom prst="rect">
            <a:avLst/>
          </a:prstGeom>
        </p:spPr>
      </p:pic>
    </p:spTree>
    <p:extLst>
      <p:ext uri="{BB962C8B-B14F-4D97-AF65-F5344CB8AC3E}">
        <p14:creationId xmlns:p14="http://schemas.microsoft.com/office/powerpoint/2010/main" val="3248181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Question 3(c)</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Autofit/>
          </a:bodyPr>
          <a:lstStyle/>
          <a:p>
            <a:endParaRPr lang="en-US" sz="1700">
              <a:ea typeface="Calibri"/>
              <a:cs typeface="Calibri"/>
            </a:endParaRPr>
          </a:p>
          <a:p>
            <a:endParaRPr lang="en-US" sz="1700">
              <a:ea typeface="Calibri"/>
              <a:cs typeface="Calibri"/>
            </a:endParaRPr>
          </a:p>
          <a:p>
            <a:r>
              <a:rPr lang="en-US" sz="1500">
                <a:latin typeface="Arial"/>
                <a:ea typeface="Calibri"/>
                <a:cs typeface="Arial"/>
              </a:rPr>
              <a:t>In the long</a:t>
            </a:r>
            <a:r>
              <a:rPr lang="en-US" sz="1500">
                <a:latin typeface="Arial"/>
                <a:ea typeface="+mn-lt"/>
                <a:cs typeface="Arial"/>
              </a:rPr>
              <a:t> run, as firms are selling an amount more than their capacity to produce(expansionary gap), they would increase the rate at which they increase their prices. </a:t>
            </a:r>
          </a:p>
          <a:p>
            <a:r>
              <a:rPr lang="en-US" sz="1500">
                <a:latin typeface="Arial"/>
                <a:ea typeface="+mn-lt"/>
                <a:cs typeface="Arial"/>
              </a:rPr>
              <a:t>Hence, inflation increases</a:t>
            </a:r>
            <a:r>
              <a:rPr lang="en-US" sz="1500">
                <a:solidFill>
                  <a:srgbClr val="000000"/>
                </a:solidFill>
                <a:latin typeface="Arial"/>
                <a:ea typeface="+mn-lt"/>
                <a:cs typeface="Arial"/>
              </a:rPr>
              <a:t>, the </a:t>
            </a:r>
            <a:r>
              <a:rPr lang="en-US" sz="1500">
                <a:latin typeface="Arial"/>
                <a:ea typeface="+mn-lt"/>
                <a:cs typeface="Arial"/>
              </a:rPr>
              <a:t>SRAS line moves upward.</a:t>
            </a:r>
          </a:p>
          <a:p>
            <a:r>
              <a:rPr lang="en-US" sz="1500">
                <a:latin typeface="Arial"/>
                <a:ea typeface="+mn-lt"/>
                <a:cs typeface="Arial"/>
              </a:rPr>
              <a:t>As inflation rises, the federal reserve increases the real interest rate and output decreases, while increased inflation also raises uncertainty in the economy that decreases output(Y).</a:t>
            </a:r>
          </a:p>
          <a:p>
            <a:r>
              <a:rPr lang="en-US" sz="1500">
                <a:latin typeface="Arial"/>
                <a:ea typeface="+mn-lt"/>
                <a:cs typeface="Arial"/>
              </a:rPr>
              <a:t>This adjustment continuous until long-run equilibrium is reached at point A, which is the intersection between AD, SRAS, and LRAS lines.</a:t>
            </a:r>
            <a:r>
              <a:rPr lang="en-US" sz="1500">
                <a:solidFill>
                  <a:srgbClr val="000000"/>
                </a:solidFill>
                <a:latin typeface="Arial"/>
                <a:ea typeface="+mn-lt"/>
                <a:cs typeface="Arial"/>
              </a:rPr>
              <a:t> </a:t>
            </a:r>
            <a:endParaRPr lang="en-US" sz="1500">
              <a:solidFill>
                <a:srgbClr val="000000"/>
              </a:solidFill>
              <a:latin typeface="Arial"/>
              <a:ea typeface="Calibri"/>
              <a:cs typeface="Arial"/>
            </a:endParaRPr>
          </a:p>
          <a:p>
            <a:r>
              <a:rPr lang="en-US" sz="1500">
                <a:solidFill>
                  <a:srgbClr val="000000"/>
                </a:solidFill>
                <a:latin typeface="Arial"/>
                <a:ea typeface="Calibri"/>
                <a:cs typeface="Arial"/>
              </a:rPr>
              <a:t>Hence, the long run effect is </a:t>
            </a:r>
            <a:r>
              <a:rPr lang="en-US" sz="1500">
                <a:solidFill>
                  <a:srgbClr val="FF0000"/>
                </a:solidFill>
                <a:latin typeface="Arial"/>
                <a:ea typeface="Calibri"/>
                <a:cs typeface="Arial"/>
              </a:rPr>
              <a:t>increased inflation</a:t>
            </a:r>
            <a:r>
              <a:rPr lang="en-US" sz="1500">
                <a:solidFill>
                  <a:srgbClr val="000000"/>
                </a:solidFill>
                <a:latin typeface="Arial"/>
                <a:ea typeface="Calibri"/>
                <a:cs typeface="Arial"/>
              </a:rPr>
              <a:t> while the level of </a:t>
            </a:r>
            <a:r>
              <a:rPr lang="en-US" sz="1500">
                <a:solidFill>
                  <a:srgbClr val="FF0000"/>
                </a:solidFill>
                <a:latin typeface="Arial"/>
                <a:ea typeface="Calibri"/>
                <a:cs typeface="Arial"/>
              </a:rPr>
              <a:t>real output decreased </a:t>
            </a:r>
            <a:r>
              <a:rPr lang="en-US" sz="1500">
                <a:solidFill>
                  <a:srgbClr val="000000"/>
                </a:solidFill>
                <a:latin typeface="Arial"/>
                <a:ea typeface="Calibri"/>
                <a:cs typeface="Arial"/>
              </a:rPr>
              <a:t>to potential output.</a:t>
            </a:r>
            <a:endParaRPr lang="en-US" sz="1500">
              <a:ea typeface="Calibri"/>
              <a:cs typeface="Calibri"/>
            </a:endParaRP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561E7-8EBD-D536-0791-33139955224D}"/>
              </a:ext>
            </a:extLst>
          </p:cNvPr>
          <p:cNvSpPr txBox="1"/>
          <p:nvPr/>
        </p:nvSpPr>
        <p:spPr>
          <a:xfrm>
            <a:off x="5687568" y="286512"/>
            <a:ext cx="3499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Long-run effect</a:t>
            </a:r>
            <a:endParaRPr lang="en-US"/>
          </a:p>
        </p:txBody>
      </p:sp>
      <p:pic>
        <p:nvPicPr>
          <p:cNvPr id="7" name="Picture 6" descr="A graph of a line&#10;&#10;Description automatically generated">
            <a:extLst>
              <a:ext uri="{FF2B5EF4-FFF2-40B4-BE49-F238E27FC236}">
                <a16:creationId xmlns:a16="http://schemas.microsoft.com/office/drawing/2014/main" id="{3E55A0A0-6F3D-CD13-0965-088A6CF73C69}"/>
              </a:ext>
            </a:extLst>
          </p:cNvPr>
          <p:cNvPicPr>
            <a:picLocks noChangeAspect="1"/>
          </p:cNvPicPr>
          <p:nvPr/>
        </p:nvPicPr>
        <p:blipFill>
          <a:blip r:embed="rId2"/>
          <a:stretch>
            <a:fillRect/>
          </a:stretch>
        </p:blipFill>
        <p:spPr>
          <a:xfrm>
            <a:off x="6179583" y="1418461"/>
            <a:ext cx="5268707" cy="4114800"/>
          </a:xfrm>
          <a:prstGeom prst="rect">
            <a:avLst/>
          </a:prstGeom>
        </p:spPr>
      </p:pic>
    </p:spTree>
    <p:extLst>
      <p:ext uri="{BB962C8B-B14F-4D97-AF65-F5344CB8AC3E}">
        <p14:creationId xmlns:p14="http://schemas.microsoft.com/office/powerpoint/2010/main" val="126015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6CD3A-13ED-7CEB-339D-AD95A67DED23}"/>
              </a:ext>
            </a:extLst>
          </p:cNvPr>
          <p:cNvSpPr>
            <a:spLocks noGrp="1"/>
          </p:cNvSpPr>
          <p:nvPr>
            <p:ph type="title"/>
          </p:nvPr>
        </p:nvSpPr>
        <p:spPr>
          <a:xfrm>
            <a:off x="808638" y="386930"/>
            <a:ext cx="9236700" cy="1188950"/>
          </a:xfrm>
        </p:spPr>
        <p:txBody>
          <a:bodyPr anchor="b">
            <a:normAutofit/>
          </a:bodyPr>
          <a:lstStyle/>
          <a:p>
            <a:r>
              <a:rPr lang="en-US" sz="5400">
                <a:cs typeface="Calibri Light"/>
              </a:rPr>
              <a:t>Question 4</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7A800B-14F2-6C87-A2ED-E80E5D2DA71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Suppose that a permanent increase in oil prices both creates an inflationary shock and reduces potential output. Use an AD-AS diagram to show the effects of the oil price increase on output and inflation in the short run and the long run, assuming that there is no policy response. What happens if the Fed responds to the oil price increase by tightening monetary policy?</a:t>
            </a:r>
            <a:endParaRPr lang="en-US"/>
          </a:p>
        </p:txBody>
      </p:sp>
    </p:spTree>
    <p:extLst>
      <p:ext uri="{BB962C8B-B14F-4D97-AF65-F5344CB8AC3E}">
        <p14:creationId xmlns:p14="http://schemas.microsoft.com/office/powerpoint/2010/main" val="217524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89560" y="856180"/>
            <a:ext cx="4560584" cy="1128068"/>
          </a:xfrm>
        </p:spPr>
        <p:txBody>
          <a:bodyPr anchor="ctr">
            <a:normAutofit fontScale="90000"/>
          </a:bodyPr>
          <a:lstStyle/>
          <a:p>
            <a:r>
              <a:rPr lang="en-US" sz="4000">
                <a:ea typeface="Calibri Light"/>
                <a:cs typeface="Calibri Light"/>
              </a:rPr>
              <a:t>Question 4(short-run and long-run effect)</a:t>
            </a:r>
            <a:endParaRPr lang="en-US" sz="40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90719" y="2117145"/>
            <a:ext cx="4559425" cy="3979585"/>
          </a:xfrm>
        </p:spPr>
        <p:txBody>
          <a:bodyPr vert="horz" lIns="91440" tIns="45720" rIns="91440" bIns="45720" rtlCol="0" anchor="ctr">
            <a:normAutofit fontScale="85000" lnSpcReduction="20000"/>
          </a:bodyPr>
          <a:lstStyle/>
          <a:p>
            <a:endParaRPr lang="en-US" sz="1700">
              <a:ea typeface="Calibri"/>
              <a:cs typeface="Calibri"/>
            </a:endParaRPr>
          </a:p>
          <a:p>
            <a:endParaRPr lang="en-US" sz="1700">
              <a:ea typeface="Calibri"/>
              <a:cs typeface="Calibri"/>
            </a:endParaRPr>
          </a:p>
          <a:p>
            <a:r>
              <a:rPr lang="en-US" sz="1700">
                <a:latin typeface="Calibri"/>
                <a:ea typeface="Calibri"/>
                <a:cs typeface="Calibri"/>
              </a:rPr>
              <a:t>Permanent oil prices is an </a:t>
            </a:r>
            <a:r>
              <a:rPr lang="en-US" sz="1700">
                <a:ea typeface="Calibri"/>
                <a:cs typeface="Calibri"/>
              </a:rPr>
              <a:t>example of shock to potential output and inflation shock, this happens at the same time.</a:t>
            </a:r>
          </a:p>
          <a:p>
            <a:r>
              <a:rPr lang="en-US" sz="1700">
                <a:ea typeface="+mn-lt"/>
                <a:cs typeface="+mn-lt"/>
              </a:rPr>
              <a:t>More specifically, as oil prices increases, firms can afford less machineries, so firms are able to operate on less capitals. </a:t>
            </a:r>
          </a:p>
          <a:p>
            <a:r>
              <a:rPr lang="en-US" sz="1700">
                <a:ea typeface="+mn-lt"/>
                <a:cs typeface="+mn-lt"/>
              </a:rPr>
              <a:t>This lead to the quantity of factors of production to decrease, the maximum capacity of firms to supply good decrease, so potential output decreased with LRAS.</a:t>
            </a:r>
            <a:endParaRPr lang="en-US" sz="1700">
              <a:ea typeface="+mn-lt"/>
              <a:cs typeface="Calibri"/>
            </a:endParaRPr>
          </a:p>
          <a:p>
            <a:r>
              <a:rPr lang="en-US" sz="1700">
                <a:ea typeface="Calibri"/>
                <a:cs typeface="Calibri"/>
              </a:rPr>
              <a:t>As the current output(Y=Y*) is more than new potential output</a:t>
            </a:r>
            <a:r>
              <a:rPr lang="en-US" sz="1700">
                <a:ea typeface="+mn-lt"/>
                <a:cs typeface="+mn-lt"/>
              </a:rPr>
              <a:t>(Y*'), there is presence of expansionary gap.</a:t>
            </a:r>
            <a:endParaRPr lang="en-US" sz="1700">
              <a:ea typeface="Calibri"/>
              <a:cs typeface="Calibri"/>
            </a:endParaRPr>
          </a:p>
          <a:p>
            <a:r>
              <a:rPr lang="en-US" sz="1700">
                <a:ea typeface="+mn-lt"/>
                <a:cs typeface="+mn-lt"/>
              </a:rPr>
              <a:t>Firms are selling an amount more than their capacity to produce(</a:t>
            </a:r>
            <a:r>
              <a:rPr lang="en-US" sz="1600">
                <a:ea typeface="+mn-lt"/>
                <a:cs typeface="+mn-lt"/>
              </a:rPr>
              <a:t>expansionary </a:t>
            </a:r>
            <a:r>
              <a:rPr lang="en-US" sz="1700">
                <a:ea typeface="+mn-lt"/>
                <a:cs typeface="+mn-lt"/>
              </a:rPr>
              <a:t>gap), they would increase the rate at which they increase their prices.</a:t>
            </a:r>
            <a:r>
              <a:rPr lang="en-US" sz="1700">
                <a:solidFill>
                  <a:srgbClr val="000000"/>
                </a:solidFill>
                <a:ea typeface="+mn-lt"/>
                <a:cs typeface="+mn-lt"/>
              </a:rPr>
              <a:t> </a:t>
            </a:r>
            <a:r>
              <a:rPr lang="en-US" sz="1700">
                <a:solidFill>
                  <a:srgbClr val="FF0000"/>
                </a:solidFill>
                <a:ea typeface="+mn-lt"/>
                <a:cs typeface="+mn-lt"/>
              </a:rPr>
              <a:t>Inflation increases, </a:t>
            </a:r>
            <a:r>
              <a:rPr lang="en-US" sz="1700">
                <a:ea typeface="+mn-lt"/>
                <a:cs typeface="+mn-lt"/>
              </a:rPr>
              <a:t>SRAS increases to point B, the long-run equilibrium.</a:t>
            </a:r>
            <a:r>
              <a:rPr lang="en-US" sz="1700">
                <a:solidFill>
                  <a:srgbClr val="000000"/>
                </a:solidFill>
                <a:ea typeface="+mn-lt"/>
                <a:cs typeface="Calibri"/>
              </a:rPr>
              <a:t> </a:t>
            </a:r>
            <a:r>
              <a:rPr lang="en-US" sz="1700">
                <a:solidFill>
                  <a:srgbClr val="FF0000"/>
                </a:solidFill>
                <a:ea typeface="Calibri"/>
                <a:cs typeface="Calibri"/>
              </a:rPr>
              <a:t>Real output decreases to new potential output.</a:t>
            </a: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594D22-DFD1-492B-C6A7-4CA2F590A700}"/>
              </a:ext>
            </a:extLst>
          </p:cNvPr>
          <p:cNvPicPr>
            <a:picLocks noChangeAspect="1"/>
          </p:cNvPicPr>
          <p:nvPr/>
        </p:nvPicPr>
        <p:blipFill>
          <a:blip r:embed="rId2"/>
          <a:stretch>
            <a:fillRect/>
          </a:stretch>
        </p:blipFill>
        <p:spPr>
          <a:xfrm>
            <a:off x="6216235" y="1237129"/>
            <a:ext cx="5183177" cy="4114800"/>
          </a:xfrm>
          <a:prstGeom prst="rect">
            <a:avLst/>
          </a:prstGeom>
        </p:spPr>
      </p:pic>
    </p:spTree>
    <p:extLst>
      <p:ext uri="{BB962C8B-B14F-4D97-AF65-F5344CB8AC3E}">
        <p14:creationId xmlns:p14="http://schemas.microsoft.com/office/powerpoint/2010/main" val="3610874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BECC9-1749-879B-CDBF-2F1EE2C9D66B}"/>
              </a:ext>
            </a:extLst>
          </p:cNvPr>
          <p:cNvSpPr>
            <a:spLocks noGrp="1"/>
          </p:cNvSpPr>
          <p:nvPr>
            <p:ph type="title"/>
          </p:nvPr>
        </p:nvSpPr>
        <p:spPr>
          <a:xfrm>
            <a:off x="527356" y="856180"/>
            <a:ext cx="5389971" cy="1128068"/>
          </a:xfrm>
        </p:spPr>
        <p:txBody>
          <a:bodyPr anchor="ctr">
            <a:normAutofit fontScale="90000"/>
          </a:bodyPr>
          <a:lstStyle/>
          <a:p>
            <a:r>
              <a:rPr lang="en-US" sz="3300">
                <a:ea typeface="Calibri Light"/>
                <a:cs typeface="Calibri Light"/>
              </a:rPr>
              <a:t>Question 4(Anti-inflationary monetary policy)</a:t>
            </a:r>
            <a:endParaRPr lang="en-US" sz="33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581701" y="3185748"/>
            <a:ext cx="4559425" cy="3294236"/>
          </a:xfrm>
        </p:spPr>
        <p:txBody>
          <a:bodyPr vert="horz" lIns="91440" tIns="45720" rIns="91440" bIns="45720" rtlCol="0" anchor="ctr">
            <a:noAutofit/>
          </a:bodyPr>
          <a:lstStyle/>
          <a:p>
            <a:r>
              <a:rPr lang="en-US" sz="1500">
                <a:ea typeface="Calibri"/>
                <a:cs typeface="Calibri"/>
              </a:rPr>
              <a:t>The problem raised by increase oil prices is high rate of inflation</a:t>
            </a:r>
          </a:p>
          <a:p>
            <a:r>
              <a:rPr lang="en-US" sz="1500">
                <a:solidFill>
                  <a:srgbClr val="FF0000"/>
                </a:solidFill>
                <a:ea typeface="+mn-lt"/>
                <a:cs typeface="+mn-lt"/>
              </a:rPr>
              <a:t>If the Fed responds to the oil price increase by tightening monetary policy,</a:t>
            </a:r>
            <a:r>
              <a:rPr lang="en-US" sz="1500">
                <a:ea typeface="+mn-lt"/>
                <a:cs typeface="+mn-lt"/>
              </a:rPr>
              <a:t> this means that there is an upward shift of the Fed's reaction – a higher real interest rates for all levels of inflation rate.</a:t>
            </a:r>
          </a:p>
          <a:p>
            <a:r>
              <a:rPr lang="en-US" sz="1500">
                <a:latin typeface="Calibri"/>
                <a:ea typeface="Calibri"/>
                <a:cs typeface="Calibri"/>
              </a:rPr>
              <a:t>In the short-run, as real interest rate increase, the marginal benefit to save money increase, so consumers and investors would choose to spend less and save more. Hence, AD curve would decrease shift to the left, causing real output to decrease </a:t>
            </a:r>
            <a:r>
              <a:rPr lang="en-US" sz="1500">
                <a:ea typeface="+mn-lt"/>
                <a:cs typeface="+mn-lt"/>
              </a:rPr>
              <a:t>significantly </a:t>
            </a:r>
            <a:r>
              <a:rPr lang="en-US" sz="1500">
                <a:latin typeface="Calibri"/>
                <a:ea typeface="Calibri"/>
                <a:cs typeface="Calibri"/>
              </a:rPr>
              <a:t>(recessionary gap). New short-run equilibrium is established at point C.</a:t>
            </a:r>
          </a:p>
          <a:p>
            <a:r>
              <a:rPr lang="en-US" sz="1500">
                <a:ea typeface="+mn-lt"/>
                <a:cs typeface="+mn-lt"/>
              </a:rPr>
              <a:t>In the long run, as firms are selling an amount less than their capacity to produce(recessionary gap), they would decrease the rate at which they increase their prices. Hence, </a:t>
            </a:r>
            <a:r>
              <a:rPr lang="en-US" sz="1500">
                <a:solidFill>
                  <a:srgbClr val="FF0000"/>
                </a:solidFill>
                <a:ea typeface="+mn-lt"/>
                <a:cs typeface="+mn-lt"/>
              </a:rPr>
              <a:t>inflation decreases</a:t>
            </a:r>
            <a:r>
              <a:rPr lang="en-US" sz="1500">
                <a:ea typeface="+mn-lt"/>
                <a:cs typeface="+mn-lt"/>
              </a:rPr>
              <a:t>, the SRAS line moves downward, </a:t>
            </a:r>
            <a:r>
              <a:rPr lang="en-US" sz="1500">
                <a:solidFill>
                  <a:srgbClr val="FF0000"/>
                </a:solidFill>
                <a:ea typeface="+mn-lt"/>
                <a:cs typeface="+mn-lt"/>
              </a:rPr>
              <a:t>real output increases</a:t>
            </a:r>
            <a:r>
              <a:rPr lang="en-US" sz="1500">
                <a:ea typeface="+mn-lt"/>
                <a:cs typeface="+mn-lt"/>
              </a:rPr>
              <a:t> to potential output. New long-run equilibrium is established at point D.</a:t>
            </a:r>
            <a:endParaRPr lang="en-US" sz="1500">
              <a:ea typeface="Calibri"/>
              <a:cs typeface="Calibri"/>
            </a:endParaRPr>
          </a:p>
          <a:p>
            <a:endParaRPr lang="en-US" sz="1700">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graph&#10;&#10;Description automatically generated">
            <a:extLst>
              <a:ext uri="{FF2B5EF4-FFF2-40B4-BE49-F238E27FC236}">
                <a16:creationId xmlns:a16="http://schemas.microsoft.com/office/drawing/2014/main" id="{951A9FD6-921A-BE79-B725-61E2909FCF0B}"/>
              </a:ext>
            </a:extLst>
          </p:cNvPr>
          <p:cNvPicPr>
            <a:picLocks noChangeAspect="1"/>
          </p:cNvPicPr>
          <p:nvPr/>
        </p:nvPicPr>
        <p:blipFill>
          <a:blip r:embed="rId2"/>
          <a:stretch>
            <a:fillRect/>
          </a:stretch>
        </p:blipFill>
        <p:spPr>
          <a:xfrm>
            <a:off x="5685692" y="1456346"/>
            <a:ext cx="6014841" cy="3372681"/>
          </a:xfrm>
          <a:prstGeom prst="rect">
            <a:avLst/>
          </a:prstGeom>
        </p:spPr>
      </p:pic>
    </p:spTree>
    <p:extLst>
      <p:ext uri="{BB962C8B-B14F-4D97-AF65-F5344CB8AC3E}">
        <p14:creationId xmlns:p14="http://schemas.microsoft.com/office/powerpoint/2010/main" val="18018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B3E8F-A5C3-70E6-27FE-4AD5FC0C7AD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2300" b="1" kern="1200">
                <a:latin typeface="+mj-lt"/>
                <a:ea typeface="+mj-ea"/>
                <a:cs typeface="+mj-cs"/>
              </a:rPr>
              <a:t>Question 1:We have seen that short-run equilibrium output falls when the Fed raises the real interest rate. Suppose the relationship between short-run equilibrium output </a:t>
            </a:r>
            <a:r>
              <a:rPr lang="en-US" sz="2300" b="1" i="1" kern="1200">
                <a:latin typeface="+mj-lt"/>
                <a:ea typeface="+mj-ea"/>
                <a:cs typeface="+mj-cs"/>
              </a:rPr>
              <a:t>Y </a:t>
            </a:r>
            <a:r>
              <a:rPr lang="en-US" sz="2300" b="1" kern="1200">
                <a:latin typeface="+mj-lt"/>
                <a:ea typeface="+mj-ea"/>
                <a:cs typeface="+mj-cs"/>
              </a:rPr>
              <a:t>and the real interest rate </a:t>
            </a:r>
            <a:r>
              <a:rPr lang="en-US" sz="2300" b="1" i="1" kern="1200">
                <a:latin typeface="+mj-lt"/>
                <a:ea typeface="+mj-ea"/>
                <a:cs typeface="+mj-cs"/>
              </a:rPr>
              <a:t>r </a:t>
            </a:r>
            <a:r>
              <a:rPr lang="en-US" sz="2300" b="1" kern="1200">
                <a:latin typeface="+mj-lt"/>
                <a:ea typeface="+mj-ea"/>
                <a:cs typeface="+mj-cs"/>
              </a:rPr>
              <a:t>set by the Fed is given by </a:t>
            </a:r>
            <a:r>
              <a:rPr lang="en-US" sz="2300" b="1" i="1" kern="1200">
                <a:latin typeface="+mj-lt"/>
                <a:ea typeface="+mj-ea"/>
                <a:cs typeface="+mj-cs"/>
              </a:rPr>
              <a:t>Y </a:t>
            </a:r>
            <a:r>
              <a:rPr lang="en-US" sz="2300" b="1" kern="1200">
                <a:latin typeface="+mj-lt"/>
                <a:ea typeface="+mj-ea"/>
                <a:cs typeface="+mj-cs"/>
              </a:rPr>
              <a:t>= 1,000 - 1,000</a:t>
            </a:r>
            <a:r>
              <a:rPr lang="en-US" sz="2300" b="1" i="1" kern="1200">
                <a:latin typeface="+mj-lt"/>
                <a:ea typeface="+mj-ea"/>
                <a:cs typeface="+mj-cs"/>
              </a:rPr>
              <a:t>r</a:t>
            </a:r>
            <a:r>
              <a:rPr lang="en-US" sz="2300" b="1" kern="1200">
                <a:latin typeface="+mj-lt"/>
                <a:ea typeface="+mj-ea"/>
                <a:cs typeface="+mj-cs"/>
              </a:rPr>
              <a:t>. </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6B5FCA-6950-98EB-966C-FF2D08830E20}"/>
              </a:ext>
            </a:extLst>
          </p:cNvPr>
          <p:cNvSpPr txBox="1"/>
          <p:nvPr/>
        </p:nvSpPr>
        <p:spPr>
          <a:xfrm>
            <a:off x="793661" y="1861323"/>
            <a:ext cx="4530898" cy="43776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t>(a) Suppose also that the Fed's reaction function is the one shown in the following table. For whole-number inflation rates between 0 and 4 percent, find the real interest rate set by the Fed and the resulting short-run equilibrium output. Graph the aggregate demand curve numerically. </a:t>
            </a:r>
            <a:endParaRPr lang="en-US"/>
          </a:p>
        </p:txBody>
      </p:sp>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E73E181A-4441-17AD-720E-62E6D1C70B82}"/>
              </a:ext>
            </a:extLst>
          </p:cNvPr>
          <p:cNvGraphicFramePr>
            <a:graphicFrameLocks noGrp="1"/>
          </p:cNvGraphicFramePr>
          <p:nvPr>
            <p:ph idx="1"/>
            <p:extLst>
              <p:ext uri="{D42A27DB-BD31-4B8C-83A1-F6EECF244321}">
                <p14:modId xmlns:p14="http://schemas.microsoft.com/office/powerpoint/2010/main" val="3000081524"/>
              </p:ext>
            </p:extLst>
          </p:nvPr>
        </p:nvGraphicFramePr>
        <p:xfrm>
          <a:off x="5911532" y="2906578"/>
          <a:ext cx="5150278" cy="2869603"/>
        </p:xfrm>
        <a:graphic>
          <a:graphicData uri="http://schemas.openxmlformats.org/drawingml/2006/table">
            <a:tbl>
              <a:tblPr firstRow="1" bandRow="1">
                <a:solidFill>
                  <a:schemeClr val="bg1">
                    <a:lumMod val="95000"/>
                  </a:schemeClr>
                </a:solidFill>
                <a:tableStyleId>{5C22544A-7EE6-4342-B048-85BDC9FD1C3A}</a:tableStyleId>
              </a:tblPr>
              <a:tblGrid>
                <a:gridCol w="2552464">
                  <a:extLst>
                    <a:ext uri="{9D8B030D-6E8A-4147-A177-3AD203B41FA5}">
                      <a16:colId xmlns:a16="http://schemas.microsoft.com/office/drawing/2014/main" val="2371360270"/>
                    </a:ext>
                  </a:extLst>
                </a:gridCol>
                <a:gridCol w="2597814">
                  <a:extLst>
                    <a:ext uri="{9D8B030D-6E8A-4147-A177-3AD203B41FA5}">
                      <a16:colId xmlns:a16="http://schemas.microsoft.com/office/drawing/2014/main" val="2621884906"/>
                    </a:ext>
                  </a:extLst>
                </a:gridCol>
              </a:tblGrid>
              <a:tr h="541363">
                <a:tc>
                  <a:txBody>
                    <a:bodyPr/>
                    <a:lstStyle/>
                    <a:p>
                      <a:r>
                        <a:rPr lang="en-US" sz="2000" b="1" cap="none" spc="0">
                          <a:solidFill>
                            <a:schemeClr val="tx1"/>
                          </a:solidFill>
                        </a:rPr>
                        <a:t>Rate of inflation, </a:t>
                      </a:r>
                      <a:r>
                        <a:rPr lang="el-GR" sz="2000" b="1" cap="none" spc="0">
                          <a:solidFill>
                            <a:schemeClr val="tx1"/>
                          </a:solidFill>
                        </a:rPr>
                        <a:t>π </a:t>
                      </a:r>
                    </a:p>
                  </a:txBody>
                  <a:tcPr marL="79501" marR="0" marT="22714" marB="170359"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r>
                        <a:rPr lang="en-US" sz="2000" b="1" cap="none" spc="0">
                          <a:solidFill>
                            <a:schemeClr val="tx1"/>
                          </a:solidFill>
                        </a:rPr>
                        <a:t>Real interest rate, r </a:t>
                      </a:r>
                    </a:p>
                  </a:txBody>
                  <a:tcPr marL="79501" marR="0" marT="22714" marB="170359"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515004479"/>
                  </a:ext>
                </a:extLst>
              </a:tr>
              <a:tr h="465648">
                <a:tc>
                  <a:txBody>
                    <a:bodyPr/>
                    <a:lstStyle/>
                    <a:p>
                      <a:r>
                        <a:rPr lang="en-US" sz="1500" cap="none" spc="0">
                          <a:solidFill>
                            <a:schemeClr val="tx1"/>
                          </a:solidFill>
                        </a:rPr>
                        <a:t>0.00 </a:t>
                      </a:r>
                    </a:p>
                  </a:txBody>
                  <a:tcPr marL="79501" marR="0" marT="22714" marB="170359">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r>
                        <a:rPr lang="en-US" sz="1500" cap="none" spc="0">
                          <a:solidFill>
                            <a:schemeClr val="tx1"/>
                          </a:solidFill>
                        </a:rPr>
                        <a:t>0.02 </a:t>
                      </a:r>
                    </a:p>
                  </a:txBody>
                  <a:tcPr marL="79501" marR="0" marT="22714" marB="170359">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191359617"/>
                  </a:ext>
                </a:extLst>
              </a:tr>
              <a:tr h="465648">
                <a:tc>
                  <a:txBody>
                    <a:bodyPr/>
                    <a:lstStyle/>
                    <a:p>
                      <a:r>
                        <a:rPr lang="en-US" sz="1500" cap="none" spc="0">
                          <a:solidFill>
                            <a:schemeClr val="tx1"/>
                          </a:solidFill>
                        </a:rPr>
                        <a:t>0.01 </a:t>
                      </a:r>
                    </a:p>
                  </a:txBody>
                  <a:tcPr marL="79501" marR="0" marT="22714" marB="170359">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500" cap="none" spc="0">
                          <a:solidFill>
                            <a:schemeClr val="tx1"/>
                          </a:solidFill>
                        </a:rPr>
                        <a:t>0.03 </a:t>
                      </a:r>
                    </a:p>
                  </a:txBody>
                  <a:tcPr marL="79501" marR="0" marT="22714" marB="170359">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522538823"/>
                  </a:ext>
                </a:extLst>
              </a:tr>
              <a:tr h="465648">
                <a:tc>
                  <a:txBody>
                    <a:bodyPr/>
                    <a:lstStyle/>
                    <a:p>
                      <a:r>
                        <a:rPr lang="en-US" sz="1500" cap="none" spc="0">
                          <a:solidFill>
                            <a:schemeClr val="tx1"/>
                          </a:solidFill>
                        </a:rPr>
                        <a:t>0.02 </a:t>
                      </a:r>
                    </a:p>
                  </a:txBody>
                  <a:tcPr marL="79501" marR="0" marT="22714" marB="170359">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r>
                        <a:rPr lang="en-US" sz="1500" cap="none" spc="0">
                          <a:solidFill>
                            <a:schemeClr val="tx1"/>
                          </a:solidFill>
                        </a:rPr>
                        <a:t>0.04 </a:t>
                      </a:r>
                    </a:p>
                  </a:txBody>
                  <a:tcPr marL="79501" marR="0" marT="22714" marB="170359">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708419056"/>
                  </a:ext>
                </a:extLst>
              </a:tr>
              <a:tr h="465648">
                <a:tc>
                  <a:txBody>
                    <a:bodyPr/>
                    <a:lstStyle/>
                    <a:p>
                      <a:r>
                        <a:rPr lang="en-US" sz="1500" cap="none" spc="0">
                          <a:solidFill>
                            <a:schemeClr val="tx1"/>
                          </a:solidFill>
                        </a:rPr>
                        <a:t>0.03 </a:t>
                      </a:r>
                    </a:p>
                  </a:txBody>
                  <a:tcPr marL="79501" marR="0" marT="22714" marB="170359">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r>
                        <a:rPr lang="en-US" sz="1500" cap="none" spc="0">
                          <a:solidFill>
                            <a:schemeClr val="tx1"/>
                          </a:solidFill>
                        </a:rPr>
                        <a:t>0.05 </a:t>
                      </a:r>
                    </a:p>
                  </a:txBody>
                  <a:tcPr marL="79501" marR="0" marT="22714" marB="170359">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78187422"/>
                  </a:ext>
                </a:extLst>
              </a:tr>
              <a:tr h="465648">
                <a:tc>
                  <a:txBody>
                    <a:bodyPr/>
                    <a:lstStyle/>
                    <a:p>
                      <a:r>
                        <a:rPr lang="en-US" sz="1500" cap="none" spc="0">
                          <a:solidFill>
                            <a:schemeClr val="tx1"/>
                          </a:solidFill>
                        </a:rPr>
                        <a:t>0.04 </a:t>
                      </a:r>
                    </a:p>
                  </a:txBody>
                  <a:tcPr marL="79501" marR="0" marT="22714" marB="170359">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500" cap="none" spc="0">
                          <a:solidFill>
                            <a:schemeClr val="tx1"/>
                          </a:solidFill>
                        </a:rPr>
                        <a:t>0.06 </a:t>
                      </a:r>
                    </a:p>
                  </a:txBody>
                  <a:tcPr marL="79501" marR="0" marT="22714" marB="17035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1914307"/>
                  </a:ext>
                </a:extLst>
              </a:tr>
            </a:tbl>
          </a:graphicData>
        </a:graphic>
      </p:graphicFrame>
    </p:spTree>
    <p:extLst>
      <p:ext uri="{BB962C8B-B14F-4D97-AF65-F5344CB8AC3E}">
        <p14:creationId xmlns:p14="http://schemas.microsoft.com/office/powerpoint/2010/main" val="234566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6CD3A-13ED-7CEB-339D-AD95A67DED23}"/>
              </a:ext>
            </a:extLst>
          </p:cNvPr>
          <p:cNvSpPr>
            <a:spLocks noGrp="1"/>
          </p:cNvSpPr>
          <p:nvPr>
            <p:ph type="title"/>
          </p:nvPr>
        </p:nvSpPr>
        <p:spPr>
          <a:xfrm>
            <a:off x="808638" y="386930"/>
            <a:ext cx="9236700" cy="1188950"/>
          </a:xfrm>
        </p:spPr>
        <p:txBody>
          <a:bodyPr anchor="b">
            <a:normAutofit/>
          </a:bodyPr>
          <a:lstStyle/>
          <a:p>
            <a:r>
              <a:rPr lang="en-US" sz="5400">
                <a:cs typeface="Calibri Light"/>
              </a:rPr>
              <a:t>Question 5</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7A800B-14F2-6C87-A2ED-E80E5D2DA715}"/>
              </a:ext>
            </a:extLst>
          </p:cNvPr>
          <p:cNvSpPr>
            <a:spLocks noGrp="1"/>
          </p:cNvSpPr>
          <p:nvPr>
            <p:ph idx="1"/>
          </p:nvPr>
        </p:nvSpPr>
        <p:spPr>
          <a:xfrm>
            <a:off x="771248" y="2390332"/>
            <a:ext cx="10143668" cy="3435531"/>
          </a:xfrm>
        </p:spPr>
        <p:txBody>
          <a:bodyPr vert="horz" lIns="91440" tIns="45720" rIns="91440" bIns="45720" rtlCol="0" anchor="ctr">
            <a:normAutofit fontScale="92500" lnSpcReduction="10000"/>
          </a:bodyPr>
          <a:lstStyle/>
          <a:p>
            <a:pPr marL="0" indent="0">
              <a:buNone/>
            </a:pPr>
            <a:r>
              <a:rPr lang="en-US" sz="2400">
                <a:ea typeface="+mn-lt"/>
                <a:cs typeface="+mn-lt"/>
              </a:rPr>
              <a:t>An economy is initially in recession. Using the AD-AS diagram, show the process of adjustment:</a:t>
            </a:r>
            <a:endParaRPr lang="zh-CN" altLang="en-US">
              <a:ea typeface="宋体" panose="02010600030101010101" pitchFamily="2" charset="-122"/>
              <a:cs typeface="+mn-lt"/>
            </a:endParaRPr>
          </a:p>
          <a:p>
            <a:pPr marL="0" indent="0">
              <a:buNone/>
            </a:pPr>
            <a:endParaRPr lang="zh-CN" altLang="en-US">
              <a:ea typeface="宋体"/>
              <a:cs typeface="+mn-lt"/>
            </a:endParaRPr>
          </a:p>
          <a:p>
            <a:pPr marL="0" indent="0">
              <a:buNone/>
            </a:pPr>
            <a:r>
              <a:rPr lang="en-US" sz="2400">
                <a:ea typeface="+mn-lt"/>
                <a:cs typeface="+mn-lt"/>
              </a:rPr>
              <a:t>(a) If the Fed responds by easing monetary policy (moving its reaction function down).</a:t>
            </a:r>
            <a:endParaRPr lang="zh-CN" altLang="en-US">
              <a:ea typeface="宋体"/>
              <a:cs typeface="+mn-lt"/>
            </a:endParaRPr>
          </a:p>
          <a:p>
            <a:pPr marL="0" indent="0">
              <a:buNone/>
            </a:pPr>
            <a:endParaRPr lang="zh-CN" altLang="en-US">
              <a:ea typeface="宋体"/>
              <a:cs typeface="+mn-lt"/>
            </a:endParaRPr>
          </a:p>
          <a:p>
            <a:pPr marL="0" indent="0">
              <a:buNone/>
            </a:pPr>
            <a:r>
              <a:rPr lang="en-US" sz="2400">
                <a:ea typeface="+mn-lt"/>
                <a:cs typeface="+mn-lt"/>
              </a:rPr>
              <a:t>(b) If the Fed takes no action. </a:t>
            </a:r>
            <a:endParaRPr lang="zh-CN" altLang="en-US">
              <a:ea typeface="宋体"/>
              <a:cs typeface="+mn-lt"/>
            </a:endParaRPr>
          </a:p>
          <a:p>
            <a:pPr marL="0" indent="0">
              <a:buNone/>
            </a:pPr>
            <a:endParaRPr lang="en-US" sz="2400">
              <a:ea typeface="+mn-lt"/>
              <a:cs typeface="+mn-lt"/>
            </a:endParaRPr>
          </a:p>
          <a:p>
            <a:pPr marL="0" indent="0">
              <a:buNone/>
            </a:pPr>
            <a:r>
              <a:rPr lang="en-US" sz="2400">
                <a:ea typeface="+mn-lt"/>
                <a:cs typeface="+mn-lt"/>
              </a:rPr>
              <a:t>What are the costs and benefits of each approach, in terms of output loss and inflation? </a:t>
            </a:r>
            <a:endParaRPr lang="zh-CN" altLang="en-US">
              <a:ea typeface="宋体"/>
              <a:cs typeface="Calibri"/>
            </a:endParaRPr>
          </a:p>
        </p:txBody>
      </p:sp>
    </p:spTree>
    <p:extLst>
      <p:ext uri="{BB962C8B-B14F-4D97-AF65-F5344CB8AC3E}">
        <p14:creationId xmlns:p14="http://schemas.microsoft.com/office/powerpoint/2010/main" val="388113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7" name="Rectangle 5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354886" y="2000746"/>
            <a:ext cx="5179483" cy="1043645"/>
          </a:xfrm>
        </p:spPr>
        <p:txBody>
          <a:bodyPr vert="horz" lIns="91440" tIns="45720" rIns="91440" bIns="45720" rtlCol="0" anchor="ctr">
            <a:noAutofit/>
          </a:bodyPr>
          <a:lstStyle/>
          <a:p>
            <a:endParaRPr lang="en-US" sz="1700"/>
          </a:p>
          <a:p>
            <a:r>
              <a:rPr lang="en-US" sz="2000"/>
              <a:t>(a) If the Fed responds by easing monetary policy (moving its reaction function down).</a:t>
            </a:r>
            <a:endParaRPr lang="en-US" sz="2000">
              <a:ea typeface="Calibri"/>
              <a:cs typeface="Calibri"/>
            </a:endParaRPr>
          </a:p>
          <a:p>
            <a:endParaRPr lang="en-US" sz="18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p:txBody>
      </p:sp>
      <p:sp>
        <p:nvSpPr>
          <p:cNvPr id="62" name="Rectangle 6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62F0356A-AEBD-FC3C-4C4A-80F76AD664F9}"/>
              </a:ext>
            </a:extLst>
          </p:cNvPr>
          <p:cNvSpPr txBox="1"/>
          <p:nvPr/>
        </p:nvSpPr>
        <p:spPr>
          <a:xfrm>
            <a:off x="389966" y="2180215"/>
            <a:ext cx="510415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In the recession,the economy always  faces high unemployment as well as the low output. Therefore,the recessonary gap exists,the AD1 curve intersects shoort-run AS at A,at which the real output is Y.</a:t>
            </a:r>
          </a:p>
          <a:p>
            <a:endParaRPr lang="zh-CN" altLang="en-US">
              <a:ea typeface="宋体"/>
              <a:cs typeface="Calibri"/>
            </a:endParaRPr>
          </a:p>
          <a:p>
            <a:r>
              <a:rPr lang="zh-CN" altLang="en-US">
                <a:ea typeface="宋体"/>
                <a:cs typeface="Calibri"/>
              </a:rPr>
              <a:t>Because the Fed responds by easing monetary policy,the increase in real interest rate and the inflation are relatively slower.And thus the decrease in investment and consumption are slower,finally the decrease in output will be slower,the AD1 curve shifts rightwards to AD2.</a:t>
            </a:r>
          </a:p>
          <a:p>
            <a:r>
              <a:rPr lang="zh-CN" altLang="en-US">
                <a:ea typeface="宋体"/>
                <a:cs typeface="Calibri"/>
              </a:rPr>
              <a:t>AS curve remains constant,as AD shifts,the intersection point moves from A to B,and the actual output increases from Y to Y*,the recessionary gap will be eliminated in the end.</a:t>
            </a:r>
          </a:p>
        </p:txBody>
      </p:sp>
      <p:pic>
        <p:nvPicPr>
          <p:cNvPr id="7" name="图片 6" descr="图示, 示意图&#10;&#10;已自动生成说明">
            <a:extLst>
              <a:ext uri="{FF2B5EF4-FFF2-40B4-BE49-F238E27FC236}">
                <a16:creationId xmlns:a16="http://schemas.microsoft.com/office/drawing/2014/main" id="{E50F3170-29EB-745B-1DDC-AD54059FDB22}"/>
              </a:ext>
            </a:extLst>
          </p:cNvPr>
          <p:cNvPicPr>
            <a:picLocks noChangeAspect="1"/>
          </p:cNvPicPr>
          <p:nvPr/>
        </p:nvPicPr>
        <p:blipFill>
          <a:blip r:embed="rId2"/>
          <a:stretch>
            <a:fillRect/>
          </a:stretch>
        </p:blipFill>
        <p:spPr>
          <a:xfrm>
            <a:off x="5922826" y="1371600"/>
            <a:ext cx="5623198" cy="4114800"/>
          </a:xfrm>
          <a:prstGeom prst="rect">
            <a:avLst/>
          </a:prstGeom>
        </p:spPr>
      </p:pic>
    </p:spTree>
    <p:extLst>
      <p:ext uri="{BB962C8B-B14F-4D97-AF65-F5344CB8AC3E}">
        <p14:creationId xmlns:p14="http://schemas.microsoft.com/office/powerpoint/2010/main" val="2159133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7" name="Rectangle 5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354886" y="2000746"/>
            <a:ext cx="5179483" cy="1043645"/>
          </a:xfrm>
        </p:spPr>
        <p:txBody>
          <a:bodyPr vert="horz" lIns="91440" tIns="45720" rIns="91440" bIns="45720" rtlCol="0" anchor="ctr">
            <a:noAutofit/>
          </a:bodyPr>
          <a:lstStyle/>
          <a:p>
            <a:endParaRPr lang="en-US" sz="1700"/>
          </a:p>
          <a:p>
            <a:r>
              <a:rPr lang="en-US" sz="2000"/>
              <a:t>(a) If the Fed responds by easing monetary policy (moving its reaction function down).</a:t>
            </a:r>
            <a:endParaRPr lang="en-US" sz="2000">
              <a:ea typeface="Calibri"/>
              <a:cs typeface="Calibri"/>
            </a:endParaRPr>
          </a:p>
          <a:p>
            <a:endParaRPr lang="en-US" sz="18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a:p>
            <a:endParaRPr lang="en-US" sz="1700">
              <a:ea typeface="Calibri"/>
              <a:cs typeface="Calibri"/>
            </a:endParaRPr>
          </a:p>
        </p:txBody>
      </p:sp>
      <p:sp>
        <p:nvSpPr>
          <p:cNvPr id="62" name="Rectangle 6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62F0356A-AEBD-FC3C-4C4A-80F76AD664F9}"/>
              </a:ext>
            </a:extLst>
          </p:cNvPr>
          <p:cNvSpPr txBox="1"/>
          <p:nvPr/>
        </p:nvSpPr>
        <p:spPr>
          <a:xfrm>
            <a:off x="263626" y="2181519"/>
            <a:ext cx="541946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Benefit:</a:t>
            </a:r>
          </a:p>
          <a:p>
            <a:endParaRPr lang="zh-CN" altLang="en-US">
              <a:ea typeface="宋体"/>
              <a:cs typeface="Calibri"/>
            </a:endParaRPr>
          </a:p>
          <a:p>
            <a:r>
              <a:rPr lang="zh-CN" altLang="en-US">
                <a:ea typeface="宋体"/>
                <a:cs typeface="Calibri"/>
              </a:rPr>
              <a:t>Output gap narrows at faster rate after the Fed easing monetary policy,and thus the recessionary gap eliminates in the end.The unemplyment rate will decrease and the aggregate demand will be promoted.</a:t>
            </a:r>
          </a:p>
          <a:p>
            <a:endParaRPr lang="zh-CN" altLang="en-US">
              <a:ea typeface="宋体"/>
              <a:cs typeface="Calibri"/>
            </a:endParaRPr>
          </a:p>
          <a:p>
            <a:r>
              <a:rPr lang="zh-CN" altLang="en-US">
                <a:ea typeface="宋体"/>
                <a:cs typeface="Calibri"/>
              </a:rPr>
              <a:t>Costs:</a:t>
            </a:r>
          </a:p>
          <a:p>
            <a:endParaRPr lang="zh-CN" altLang="en-US">
              <a:ea typeface="宋体"/>
              <a:cs typeface="Calibri"/>
            </a:endParaRPr>
          </a:p>
          <a:p>
            <a:r>
              <a:rPr lang="en-US" altLang="zh-CN">
                <a:ea typeface="宋体"/>
                <a:cs typeface="Calibri"/>
              </a:rPr>
              <a:t>The costs of easing monetary policy is inflation. Assuming the Fed did nothing, the SRAS </a:t>
            </a:r>
            <a:endParaRPr lang="zh-CN" altLang="en-US">
              <a:ea typeface="宋体"/>
              <a:cs typeface="Calibri"/>
            </a:endParaRPr>
          </a:p>
          <a:p>
            <a:r>
              <a:rPr lang="en-US" altLang="zh-CN">
                <a:ea typeface="宋体"/>
                <a:cs typeface="Calibri"/>
              </a:rPr>
              <a:t>will fall to LRAS, which will lead to a decrease in inflation rate, with AD curve staying </a:t>
            </a:r>
            <a:endParaRPr lang="zh-CN" altLang="en-US">
              <a:ea typeface="宋体"/>
              <a:cs typeface="Calibri"/>
            </a:endParaRPr>
          </a:p>
          <a:p>
            <a:r>
              <a:rPr lang="en-US" altLang="zh-CN">
                <a:ea typeface="宋体"/>
                <a:cs typeface="Calibri"/>
              </a:rPr>
              <a:t>constant</a:t>
            </a:r>
            <a:endParaRPr lang="zh-CN" altLang="en-US">
              <a:ea typeface="宋体"/>
              <a:cs typeface="Calibri"/>
            </a:endParaRPr>
          </a:p>
          <a:p>
            <a:endParaRPr lang="zh-CN" altLang="en-US">
              <a:ea typeface="宋体"/>
              <a:cs typeface="Calibri"/>
            </a:endParaRPr>
          </a:p>
          <a:p>
            <a:endParaRPr lang="zh-CN" altLang="en-US">
              <a:ea typeface="宋体"/>
              <a:cs typeface="Calibri"/>
            </a:endParaRPr>
          </a:p>
        </p:txBody>
      </p:sp>
      <p:pic>
        <p:nvPicPr>
          <p:cNvPr id="7" name="图片 6" descr="图示, 示意图&#10;&#10;已自动生成说明">
            <a:extLst>
              <a:ext uri="{FF2B5EF4-FFF2-40B4-BE49-F238E27FC236}">
                <a16:creationId xmlns:a16="http://schemas.microsoft.com/office/drawing/2014/main" id="{E50F3170-29EB-745B-1DDC-AD54059FDB22}"/>
              </a:ext>
            </a:extLst>
          </p:cNvPr>
          <p:cNvPicPr>
            <a:picLocks noChangeAspect="1"/>
          </p:cNvPicPr>
          <p:nvPr/>
        </p:nvPicPr>
        <p:blipFill>
          <a:blip r:embed="rId2"/>
          <a:stretch>
            <a:fillRect/>
          </a:stretch>
        </p:blipFill>
        <p:spPr>
          <a:xfrm>
            <a:off x="5922826" y="1371600"/>
            <a:ext cx="5623198" cy="4114800"/>
          </a:xfrm>
          <a:prstGeom prst="rect">
            <a:avLst/>
          </a:prstGeom>
        </p:spPr>
      </p:pic>
    </p:spTree>
    <p:extLst>
      <p:ext uri="{BB962C8B-B14F-4D97-AF65-F5344CB8AC3E}">
        <p14:creationId xmlns:p14="http://schemas.microsoft.com/office/powerpoint/2010/main" val="219869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608158" y="1712999"/>
            <a:ext cx="5142130" cy="765430"/>
          </a:xfrm>
        </p:spPr>
        <p:txBody>
          <a:bodyPr vert="horz" lIns="91440" tIns="45720" rIns="91440" bIns="45720" rtlCol="0" anchor="ctr">
            <a:noAutofit/>
          </a:bodyPr>
          <a:lstStyle/>
          <a:p>
            <a:endParaRPr lang="en-US" sz="1700">
              <a:ea typeface="Calibri"/>
              <a:cs typeface="Calibri"/>
            </a:endParaRPr>
          </a:p>
          <a:p>
            <a:endParaRPr lang="en-US" sz="1700">
              <a:ea typeface="Calibri"/>
              <a:cs typeface="Calibri"/>
            </a:endParaRPr>
          </a:p>
          <a:p>
            <a:r>
              <a:rPr lang="en-US" sz="2400">
                <a:latin typeface="Calibri"/>
                <a:ea typeface="Calibri"/>
                <a:cs typeface="Calibri"/>
              </a:rPr>
              <a:t>(</a:t>
            </a:r>
            <a:r>
              <a:rPr lang="en-US" sz="2400">
                <a:ea typeface="Calibri"/>
                <a:cs typeface="Calibri"/>
              </a:rPr>
              <a:t>b) If </a:t>
            </a:r>
            <a:r>
              <a:rPr lang="en-US" sz="2400">
                <a:latin typeface="Calibri"/>
                <a:ea typeface="Calibri"/>
                <a:cs typeface="Calibri"/>
              </a:rPr>
              <a:t>the </a:t>
            </a:r>
            <a:r>
              <a:rPr lang="en-US" sz="2400">
                <a:ea typeface="Calibri"/>
                <a:cs typeface="Calibri"/>
              </a:rPr>
              <a:t>Fed takes no action. </a:t>
            </a:r>
          </a:p>
          <a:p>
            <a:endParaRPr lang="en-US">
              <a:ea typeface="Calibri"/>
              <a:cs typeface="Calibri"/>
            </a:endParaRPr>
          </a:p>
          <a:p>
            <a:endParaRPr lang="en-US">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descr="白板上的文字&#10;&#10;已自动生成说明">
            <a:extLst>
              <a:ext uri="{FF2B5EF4-FFF2-40B4-BE49-F238E27FC236}">
                <a16:creationId xmlns:a16="http://schemas.microsoft.com/office/drawing/2014/main" id="{D191A852-C915-DDE3-7378-09A4ED0B9FB0}"/>
              </a:ext>
            </a:extLst>
          </p:cNvPr>
          <p:cNvPicPr>
            <a:picLocks noChangeAspect="1"/>
          </p:cNvPicPr>
          <p:nvPr/>
        </p:nvPicPr>
        <p:blipFill>
          <a:blip r:embed="rId2"/>
          <a:stretch>
            <a:fillRect/>
          </a:stretch>
        </p:blipFill>
        <p:spPr>
          <a:xfrm>
            <a:off x="5975044" y="870559"/>
            <a:ext cx="5419336" cy="4949868"/>
          </a:xfrm>
          <a:prstGeom prst="rect">
            <a:avLst/>
          </a:prstGeom>
        </p:spPr>
      </p:pic>
      <p:sp>
        <p:nvSpPr>
          <p:cNvPr id="5" name="文本框 4">
            <a:extLst>
              <a:ext uri="{FF2B5EF4-FFF2-40B4-BE49-F238E27FC236}">
                <a16:creationId xmlns:a16="http://schemas.microsoft.com/office/drawing/2014/main" id="{914073A0-A576-4B50-31AE-17BFEE572B06}"/>
              </a:ext>
            </a:extLst>
          </p:cNvPr>
          <p:cNvSpPr txBox="1"/>
          <p:nvPr/>
        </p:nvSpPr>
        <p:spPr>
          <a:xfrm>
            <a:off x="615863" y="2479111"/>
            <a:ext cx="496656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Because the economy is in a recession,the output gap exists.The AD curve intersects the SRAS at the point A in which the output is Y.</a:t>
            </a:r>
          </a:p>
          <a:p>
            <a:endParaRPr lang="zh-CN" altLang="en-US">
              <a:ea typeface="宋体"/>
              <a:cs typeface="Calibri"/>
            </a:endParaRPr>
          </a:p>
          <a:p>
            <a:r>
              <a:rPr lang="zh-CN" altLang="en-US">
                <a:ea typeface="宋体"/>
                <a:cs typeface="Calibri"/>
              </a:rPr>
              <a:t>When the Fed takes no action,the aggregate demand not changes.Because the market is not in the long-run equilibrium currently,the market will slowly correct itself towards long-run equilibrium,and this will result in the downward shift of SRAS.The inflation decreases.</a:t>
            </a:r>
          </a:p>
          <a:p>
            <a:endParaRPr lang="zh-CN" altLang="en-US">
              <a:ea typeface="宋体"/>
              <a:cs typeface="Calibri"/>
            </a:endParaRPr>
          </a:p>
          <a:p>
            <a:r>
              <a:rPr lang="zh-CN" altLang="en-US">
                <a:ea typeface="宋体"/>
                <a:cs typeface="Calibri"/>
              </a:rPr>
              <a:t>The intersection point moves from A to B,which the output increases from Y to Y*,the recession is corrected.</a:t>
            </a:r>
          </a:p>
        </p:txBody>
      </p:sp>
    </p:spTree>
    <p:extLst>
      <p:ext uri="{BB962C8B-B14F-4D97-AF65-F5344CB8AC3E}">
        <p14:creationId xmlns:p14="http://schemas.microsoft.com/office/powerpoint/2010/main" val="62066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2EC9C6-7E7A-BA9C-E234-E7BF25AA5466}"/>
              </a:ext>
            </a:extLst>
          </p:cNvPr>
          <p:cNvSpPr>
            <a:spLocks noGrp="1"/>
          </p:cNvSpPr>
          <p:nvPr>
            <p:ph idx="1"/>
          </p:nvPr>
        </p:nvSpPr>
        <p:spPr>
          <a:xfrm>
            <a:off x="608158" y="1712999"/>
            <a:ext cx="5142130" cy="765430"/>
          </a:xfrm>
        </p:spPr>
        <p:txBody>
          <a:bodyPr vert="horz" lIns="91440" tIns="45720" rIns="91440" bIns="45720" rtlCol="0" anchor="ctr">
            <a:noAutofit/>
          </a:bodyPr>
          <a:lstStyle/>
          <a:p>
            <a:endParaRPr lang="en-US" sz="1700">
              <a:ea typeface="Calibri"/>
              <a:cs typeface="Calibri"/>
            </a:endParaRPr>
          </a:p>
          <a:p>
            <a:endParaRPr lang="en-US" sz="1700">
              <a:ea typeface="Calibri"/>
              <a:cs typeface="Calibri"/>
            </a:endParaRPr>
          </a:p>
          <a:p>
            <a:r>
              <a:rPr lang="en-US" sz="2400">
                <a:latin typeface="Calibri"/>
                <a:ea typeface="Calibri"/>
                <a:cs typeface="Calibri"/>
              </a:rPr>
              <a:t>(</a:t>
            </a:r>
            <a:r>
              <a:rPr lang="en-US" sz="2400">
                <a:ea typeface="Calibri"/>
                <a:cs typeface="Calibri"/>
              </a:rPr>
              <a:t>b) If </a:t>
            </a:r>
            <a:r>
              <a:rPr lang="en-US" sz="2400">
                <a:latin typeface="Calibri"/>
                <a:ea typeface="Calibri"/>
                <a:cs typeface="Calibri"/>
              </a:rPr>
              <a:t>the </a:t>
            </a:r>
            <a:r>
              <a:rPr lang="en-US" sz="2400">
                <a:ea typeface="Calibri"/>
                <a:cs typeface="Calibri"/>
              </a:rPr>
              <a:t>Fed takes no action. </a:t>
            </a:r>
          </a:p>
          <a:p>
            <a:endParaRPr lang="en-US">
              <a:ea typeface="Calibri"/>
              <a:cs typeface="Calibri"/>
            </a:endParaRPr>
          </a:p>
          <a:p>
            <a:endParaRPr lang="en-US">
              <a:ea typeface="Calibri"/>
              <a:cs typeface="Calibri"/>
            </a:endParaRPr>
          </a:p>
          <a:p>
            <a:endParaRPr lang="en-US" sz="1700">
              <a:ea typeface="Calibri"/>
              <a:cs typeface="Calibri"/>
            </a:endParaRP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descr="白板上的文字&#10;&#10;已自动生成说明">
            <a:extLst>
              <a:ext uri="{FF2B5EF4-FFF2-40B4-BE49-F238E27FC236}">
                <a16:creationId xmlns:a16="http://schemas.microsoft.com/office/drawing/2014/main" id="{D191A852-C915-DDE3-7378-09A4ED0B9FB0}"/>
              </a:ext>
            </a:extLst>
          </p:cNvPr>
          <p:cNvPicPr>
            <a:picLocks noChangeAspect="1"/>
          </p:cNvPicPr>
          <p:nvPr/>
        </p:nvPicPr>
        <p:blipFill>
          <a:blip r:embed="rId2"/>
          <a:stretch>
            <a:fillRect/>
          </a:stretch>
        </p:blipFill>
        <p:spPr>
          <a:xfrm>
            <a:off x="5975044" y="870559"/>
            <a:ext cx="5419336" cy="4949868"/>
          </a:xfrm>
          <a:prstGeom prst="rect">
            <a:avLst/>
          </a:prstGeom>
        </p:spPr>
      </p:pic>
      <p:sp>
        <p:nvSpPr>
          <p:cNvPr id="5" name="文本框 4">
            <a:extLst>
              <a:ext uri="{FF2B5EF4-FFF2-40B4-BE49-F238E27FC236}">
                <a16:creationId xmlns:a16="http://schemas.microsoft.com/office/drawing/2014/main" id="{914073A0-A576-4B50-31AE-17BFEE572B06}"/>
              </a:ext>
            </a:extLst>
          </p:cNvPr>
          <p:cNvSpPr txBox="1"/>
          <p:nvPr/>
        </p:nvSpPr>
        <p:spPr>
          <a:xfrm>
            <a:off x="563671" y="2479111"/>
            <a:ext cx="496656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Benefit:</a:t>
            </a:r>
          </a:p>
          <a:p>
            <a:endParaRPr lang="zh-CN" altLang="en-US">
              <a:ea typeface="宋体"/>
              <a:cs typeface="Calibri"/>
            </a:endParaRPr>
          </a:p>
          <a:p>
            <a:r>
              <a:rPr lang="zh-CN" altLang="en-US">
                <a:ea typeface="宋体"/>
                <a:cs typeface="Calibri"/>
              </a:rPr>
              <a:t>The inflation rate decreases and the output gap eliminates in the end.</a:t>
            </a:r>
          </a:p>
          <a:p>
            <a:endParaRPr lang="zh-CN" altLang="en-US">
              <a:ea typeface="宋体"/>
              <a:cs typeface="Calibri"/>
            </a:endParaRPr>
          </a:p>
          <a:p>
            <a:r>
              <a:rPr lang="zh-CN" altLang="en-US">
                <a:ea typeface="宋体"/>
                <a:cs typeface="Calibri"/>
              </a:rPr>
              <a:t>No opportunity costs for the government to correct the market.</a:t>
            </a:r>
          </a:p>
          <a:p>
            <a:endParaRPr lang="zh-CN" altLang="en-US">
              <a:ea typeface="宋体"/>
              <a:cs typeface="Calibri"/>
            </a:endParaRPr>
          </a:p>
          <a:p>
            <a:r>
              <a:rPr lang="zh-CN" altLang="en-US">
                <a:ea typeface="宋体"/>
                <a:cs typeface="Calibri"/>
              </a:rPr>
              <a:t>Costs:</a:t>
            </a:r>
          </a:p>
          <a:p>
            <a:endParaRPr lang="zh-CN" altLang="en-US">
              <a:ea typeface="宋体"/>
              <a:cs typeface="Calibri"/>
            </a:endParaRPr>
          </a:p>
          <a:p>
            <a:r>
              <a:rPr lang="zh-CN" altLang="en-US">
                <a:ea typeface="宋体"/>
                <a:cs typeface="Calibri"/>
              </a:rPr>
              <a:t>The speed for SRAS1 moves to SRAS2 is hard to predict which depend on lots of variables.</a:t>
            </a:r>
          </a:p>
        </p:txBody>
      </p:sp>
    </p:spTree>
    <p:extLst>
      <p:ext uri="{BB962C8B-B14F-4D97-AF65-F5344CB8AC3E}">
        <p14:creationId xmlns:p14="http://schemas.microsoft.com/office/powerpoint/2010/main" val="1584541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6CD3A-13ED-7CEB-339D-AD95A67DED23}"/>
              </a:ext>
            </a:extLst>
          </p:cNvPr>
          <p:cNvSpPr>
            <a:spLocks noGrp="1"/>
          </p:cNvSpPr>
          <p:nvPr>
            <p:ph type="title"/>
          </p:nvPr>
        </p:nvSpPr>
        <p:spPr>
          <a:xfrm>
            <a:off x="808638" y="386930"/>
            <a:ext cx="9236700" cy="1188950"/>
          </a:xfrm>
        </p:spPr>
        <p:txBody>
          <a:bodyPr anchor="b">
            <a:normAutofit/>
          </a:bodyPr>
          <a:lstStyle/>
          <a:p>
            <a:r>
              <a:rPr lang="en-US" sz="5400">
                <a:cs typeface="Calibri Light"/>
              </a:rPr>
              <a:t>Question 6</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descr="表格&#10;&#10;已自动生成说明">
            <a:extLst>
              <a:ext uri="{FF2B5EF4-FFF2-40B4-BE49-F238E27FC236}">
                <a16:creationId xmlns:a16="http://schemas.microsoft.com/office/drawing/2014/main" id="{3357033D-BD45-F6A9-0A7D-729300FA0523}"/>
              </a:ext>
            </a:extLst>
          </p:cNvPr>
          <p:cNvPicPr>
            <a:picLocks noGrp="1" noChangeAspect="1"/>
          </p:cNvPicPr>
          <p:nvPr>
            <p:ph idx="1"/>
          </p:nvPr>
        </p:nvPicPr>
        <p:blipFill>
          <a:blip r:embed="rId2"/>
          <a:stretch>
            <a:fillRect/>
          </a:stretch>
        </p:blipFill>
        <p:spPr>
          <a:xfrm>
            <a:off x="1508589" y="2277990"/>
            <a:ext cx="7837714" cy="3986788"/>
          </a:xfrm>
        </p:spPr>
      </p:pic>
    </p:spTree>
    <p:extLst>
      <p:ext uri="{BB962C8B-B14F-4D97-AF65-F5344CB8AC3E}">
        <p14:creationId xmlns:p14="http://schemas.microsoft.com/office/powerpoint/2010/main" val="237234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4A72B6-6458-A36A-978F-5AD01712C6D4}"/>
              </a:ext>
            </a:extLst>
          </p:cNvPr>
          <p:cNvSpPr txBox="1"/>
          <p:nvPr/>
        </p:nvSpPr>
        <p:spPr>
          <a:xfrm>
            <a:off x="793662" y="386930"/>
            <a:ext cx="10066122" cy="129844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endParaRPr lang="en-US" sz="2600" b="1">
              <a:latin typeface="+mj-lt"/>
              <a:ea typeface="+mj-ea"/>
              <a:cs typeface="+mj-cs"/>
            </a:endParaRPr>
          </a:p>
          <a:p>
            <a:pPr>
              <a:lnSpc>
                <a:spcPct val="90000"/>
              </a:lnSpc>
              <a:spcBef>
                <a:spcPct val="0"/>
              </a:spcBef>
              <a:spcAft>
                <a:spcPts val="600"/>
              </a:spcAft>
            </a:pPr>
            <a:r>
              <a:rPr lang="en-US" sz="2600" b="1">
                <a:latin typeface="+mj-lt"/>
                <a:ea typeface="+mj-ea"/>
                <a:cs typeface="+mj-cs"/>
              </a:rPr>
              <a:t>(a)Find an equation relating planned spending to output and the real interest rate</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文本, 信件&#10;&#10;已自动生成说明">
            <a:extLst>
              <a:ext uri="{FF2B5EF4-FFF2-40B4-BE49-F238E27FC236}">
                <a16:creationId xmlns:a16="http://schemas.microsoft.com/office/drawing/2014/main" id="{DA1235D7-E6CB-73F5-69BC-D68EA3DA6690}"/>
              </a:ext>
            </a:extLst>
          </p:cNvPr>
          <p:cNvPicPr>
            <a:picLocks noGrp="1" noChangeAspect="1"/>
          </p:cNvPicPr>
          <p:nvPr>
            <p:ph idx="1"/>
          </p:nvPr>
        </p:nvPicPr>
        <p:blipFill>
          <a:blip r:embed="rId2"/>
          <a:stretch>
            <a:fillRect/>
          </a:stretch>
        </p:blipFill>
        <p:spPr>
          <a:xfrm>
            <a:off x="1583377" y="1869001"/>
            <a:ext cx="8490856" cy="4432820"/>
          </a:xfrm>
        </p:spPr>
      </p:pic>
    </p:spTree>
    <p:extLst>
      <p:ext uri="{BB962C8B-B14F-4D97-AF65-F5344CB8AC3E}">
        <p14:creationId xmlns:p14="http://schemas.microsoft.com/office/powerpoint/2010/main" val="3463891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4A72B6-6458-A36A-978F-5AD01712C6D4}"/>
              </a:ext>
            </a:extLst>
          </p:cNvPr>
          <p:cNvSpPr txBox="1"/>
          <p:nvPr/>
        </p:nvSpPr>
        <p:spPr>
          <a:xfrm>
            <a:off x="793662" y="386930"/>
            <a:ext cx="10066122" cy="129844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endParaRPr lang="en-US" sz="2600" b="1">
              <a:latin typeface="+mj-lt"/>
              <a:ea typeface="+mj-ea"/>
              <a:cs typeface="+mj-cs"/>
            </a:endParaRPr>
          </a:p>
          <a:p>
            <a:pPr>
              <a:lnSpc>
                <a:spcPct val="90000"/>
              </a:lnSpc>
              <a:spcBef>
                <a:spcPct val="0"/>
              </a:spcBef>
              <a:spcAft>
                <a:spcPts val="600"/>
              </a:spcAft>
            </a:pPr>
            <a:r>
              <a:rPr lang="en-US" sz="2600" b="1">
                <a:latin typeface="+mj-lt"/>
                <a:ea typeface="+mj-ea"/>
                <a:cs typeface="+mj-cs"/>
              </a:rPr>
              <a:t>(b</a:t>
            </a:r>
            <a:r>
              <a:rPr lang="en-US" sz="2600" b="1">
                <a:latin typeface="Calibri Light" panose="020F0302020204030204"/>
                <a:ea typeface="Calibri Light" panose="020F0302020204030204"/>
                <a:cs typeface="Calibri Light" panose="020F0302020204030204"/>
              </a:rPr>
              <a:t>)</a:t>
            </a:r>
            <a:r>
              <a:rPr lang="en-US" sz="2600">
                <a:ea typeface="+mn-lt"/>
                <a:cs typeface="+mn-lt"/>
              </a:rPr>
              <a:t> </a:t>
            </a:r>
            <a:r>
              <a:rPr lang="en-US" sz="2600" b="1">
                <a:ea typeface="+mn-lt"/>
                <a:cs typeface="+mn-lt"/>
              </a:rPr>
              <a:t>Complete the following table. Graph the aggregate demand curve of the economy</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文本, 信件&#10;&#10;已自动生成说明">
            <a:extLst>
              <a:ext uri="{FF2B5EF4-FFF2-40B4-BE49-F238E27FC236}">
                <a16:creationId xmlns:a16="http://schemas.microsoft.com/office/drawing/2014/main" id="{38CD66F7-F86A-36F2-F38F-A6C9AA487EF1}"/>
              </a:ext>
            </a:extLst>
          </p:cNvPr>
          <p:cNvPicPr>
            <a:picLocks noGrp="1" noChangeAspect="1"/>
          </p:cNvPicPr>
          <p:nvPr>
            <p:ph idx="1"/>
          </p:nvPr>
        </p:nvPicPr>
        <p:blipFill>
          <a:blip r:embed="rId2"/>
          <a:stretch>
            <a:fillRect/>
          </a:stretch>
        </p:blipFill>
        <p:spPr>
          <a:xfrm>
            <a:off x="653143" y="2205801"/>
            <a:ext cx="10727376" cy="4095686"/>
          </a:xfrm>
        </p:spPr>
      </p:pic>
    </p:spTree>
    <p:extLst>
      <p:ext uri="{BB962C8B-B14F-4D97-AF65-F5344CB8AC3E}">
        <p14:creationId xmlns:p14="http://schemas.microsoft.com/office/powerpoint/2010/main" val="2724452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4A72B6-6458-A36A-978F-5AD01712C6D4}"/>
              </a:ext>
            </a:extLst>
          </p:cNvPr>
          <p:cNvSpPr txBox="1"/>
          <p:nvPr/>
        </p:nvSpPr>
        <p:spPr>
          <a:xfrm>
            <a:off x="793662" y="386930"/>
            <a:ext cx="10066122" cy="129844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endParaRPr lang="en-US" sz="2600" b="1">
              <a:latin typeface="+mj-lt"/>
              <a:ea typeface="+mj-ea"/>
              <a:cs typeface="+mj-cs"/>
            </a:endParaRPr>
          </a:p>
          <a:p>
            <a:pPr>
              <a:lnSpc>
                <a:spcPct val="90000"/>
              </a:lnSpc>
              <a:spcBef>
                <a:spcPct val="0"/>
              </a:spcBef>
              <a:spcAft>
                <a:spcPts val="600"/>
              </a:spcAft>
            </a:pPr>
            <a:r>
              <a:rPr lang="en-US" sz="2600" b="1">
                <a:latin typeface="+mj-lt"/>
                <a:ea typeface="+mj-ea"/>
                <a:cs typeface="+mj-cs"/>
              </a:rPr>
              <a:t>(b</a:t>
            </a:r>
            <a:r>
              <a:rPr lang="en-US" sz="2600" b="1">
                <a:latin typeface="Calibri Light" panose="020F0302020204030204"/>
                <a:ea typeface="Calibri Light" panose="020F0302020204030204"/>
                <a:cs typeface="Calibri Light" panose="020F0302020204030204"/>
              </a:rPr>
              <a:t>)</a:t>
            </a:r>
            <a:r>
              <a:rPr lang="en-US" sz="2600">
                <a:ea typeface="+mn-lt"/>
                <a:cs typeface="+mn-lt"/>
              </a:rPr>
              <a:t> </a:t>
            </a:r>
            <a:r>
              <a:rPr lang="en-US" sz="2600" b="1">
                <a:ea typeface="+mn-lt"/>
                <a:cs typeface="+mn-lt"/>
              </a:rPr>
              <a:t>Complete the following table. Graph the aggregate demand curve of the economy</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折线图&#10;&#10;已自动生成说明">
            <a:extLst>
              <a:ext uri="{FF2B5EF4-FFF2-40B4-BE49-F238E27FC236}">
                <a16:creationId xmlns:a16="http://schemas.microsoft.com/office/drawing/2014/main" id="{3A2AA792-4C70-D724-A7A8-59235CF58B09}"/>
              </a:ext>
            </a:extLst>
          </p:cNvPr>
          <p:cNvPicPr>
            <a:picLocks noGrp="1" noChangeAspect="1"/>
          </p:cNvPicPr>
          <p:nvPr>
            <p:ph idx="1"/>
          </p:nvPr>
        </p:nvPicPr>
        <p:blipFill rotWithShape="1">
          <a:blip r:embed="rId2"/>
          <a:srcRect l="2998" t="5070" r="2822" b="1972"/>
          <a:stretch/>
        </p:blipFill>
        <p:spPr>
          <a:xfrm>
            <a:off x="790639" y="2305618"/>
            <a:ext cx="6744023" cy="4160867"/>
          </a:xfrm>
        </p:spPr>
      </p:pic>
    </p:spTree>
    <p:extLst>
      <p:ext uri="{BB962C8B-B14F-4D97-AF65-F5344CB8AC3E}">
        <p14:creationId xmlns:p14="http://schemas.microsoft.com/office/powerpoint/2010/main" val="2561351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4A72B6-6458-A36A-978F-5AD01712C6D4}"/>
              </a:ext>
            </a:extLst>
          </p:cNvPr>
          <p:cNvSpPr txBox="1"/>
          <p:nvPr/>
        </p:nvSpPr>
        <p:spPr>
          <a:xfrm>
            <a:off x="452468" y="398303"/>
            <a:ext cx="10816748" cy="132119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nSpc>
                <a:spcPct val="90000"/>
              </a:lnSpc>
              <a:spcBef>
                <a:spcPct val="0"/>
              </a:spcBef>
              <a:spcAft>
                <a:spcPts val="600"/>
              </a:spcAft>
            </a:pPr>
            <a:endParaRPr lang="en-US" sz="2600" b="1">
              <a:latin typeface="+mj-lt"/>
              <a:ea typeface="+mj-ea"/>
              <a:cs typeface="+mj-cs"/>
            </a:endParaRPr>
          </a:p>
          <a:p>
            <a:pPr>
              <a:lnSpc>
                <a:spcPct val="90000"/>
              </a:lnSpc>
              <a:spcBef>
                <a:spcPct val="0"/>
              </a:spcBef>
              <a:spcAft>
                <a:spcPts val="600"/>
              </a:spcAft>
            </a:pPr>
            <a:r>
              <a:rPr lang="en-US" sz="2800" b="1">
                <a:ea typeface="+mn-lt"/>
                <a:cs typeface="+mn-lt"/>
              </a:rPr>
              <a:t>(c) Repeat parts (a) and (b),  assuming that government purchases have increased to 2,100. How does an increase in government purchases affect the AD curve</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文本, 信件&#10;&#10;已自动生成说明">
            <a:extLst>
              <a:ext uri="{FF2B5EF4-FFF2-40B4-BE49-F238E27FC236}">
                <a16:creationId xmlns:a16="http://schemas.microsoft.com/office/drawing/2014/main" id="{9523E3ED-3AE3-8363-3459-C261B6B917C7}"/>
              </a:ext>
            </a:extLst>
          </p:cNvPr>
          <p:cNvPicPr>
            <a:picLocks noGrp="1" noChangeAspect="1"/>
          </p:cNvPicPr>
          <p:nvPr>
            <p:ph idx="1"/>
          </p:nvPr>
        </p:nvPicPr>
        <p:blipFill>
          <a:blip r:embed="rId2"/>
          <a:stretch>
            <a:fillRect/>
          </a:stretch>
        </p:blipFill>
        <p:spPr>
          <a:xfrm>
            <a:off x="3458823" y="1290751"/>
            <a:ext cx="6115523" cy="5163786"/>
          </a:xfrm>
        </p:spPr>
      </p:pic>
    </p:spTree>
    <p:extLst>
      <p:ext uri="{BB962C8B-B14F-4D97-AF65-F5344CB8AC3E}">
        <p14:creationId xmlns:p14="http://schemas.microsoft.com/office/powerpoint/2010/main" val="111216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04721-80D7-193D-AD5A-73BE0930E449}"/>
              </a:ext>
            </a:extLst>
          </p:cNvPr>
          <p:cNvSpPr>
            <a:spLocks noGrp="1"/>
          </p:cNvSpPr>
          <p:nvPr>
            <p:ph type="title"/>
          </p:nvPr>
        </p:nvSpPr>
        <p:spPr>
          <a:xfrm>
            <a:off x="976858" y="4461330"/>
            <a:ext cx="10579817" cy="1519562"/>
          </a:xfrm>
        </p:spPr>
        <p:txBody>
          <a:bodyPr anchor="ctr">
            <a:normAutofit/>
          </a:bodyPr>
          <a:lstStyle/>
          <a:p>
            <a:pPr>
              <a:lnSpc>
                <a:spcPct val="100000"/>
              </a:lnSpc>
              <a:spcBef>
                <a:spcPts val="0"/>
              </a:spcBef>
              <a:spcAft>
                <a:spcPts val="600"/>
              </a:spcAft>
            </a:pPr>
            <a:r>
              <a:rPr lang="en-US" sz="1800" b="1">
                <a:solidFill>
                  <a:schemeClr val="accent2"/>
                </a:solidFill>
                <a:ea typeface="+mj-lt"/>
                <a:cs typeface="+mj-lt"/>
              </a:rPr>
              <a:t>Note:</a:t>
            </a:r>
            <a:br>
              <a:rPr lang="en-US" sz="1800" b="1">
                <a:solidFill>
                  <a:schemeClr val="accent2"/>
                </a:solidFill>
                <a:ea typeface="+mj-lt"/>
                <a:cs typeface="+mj-lt"/>
              </a:rPr>
            </a:br>
            <a:r>
              <a:rPr lang="en-US" sz="1800" b="1">
                <a:solidFill>
                  <a:schemeClr val="accent2"/>
                </a:solidFill>
                <a:ea typeface="+mj-lt"/>
                <a:cs typeface="+mj-lt"/>
              </a:rPr>
              <a:t>By Taylor's Rule, Fed's policy reaction function is r = 0.01 + 0.5 × ((Y – Y*)/Y*) + 0.5 × π  --&gt; Fed reacts to both output gap and inflation rate. However, in the table, the reaction function reacts to inflation rate only. </a:t>
            </a:r>
          </a:p>
          <a:p>
            <a:pPr>
              <a:lnSpc>
                <a:spcPct val="100000"/>
              </a:lnSpc>
              <a:spcBef>
                <a:spcPts val="0"/>
              </a:spcBef>
              <a:spcAft>
                <a:spcPts val="600"/>
              </a:spcAft>
            </a:pPr>
            <a:endParaRPr lang="en-US" sz="1800" b="1">
              <a:solidFill>
                <a:schemeClr val="accent2"/>
              </a:solidFill>
              <a:ea typeface="+mj-lt"/>
              <a:cs typeface="+mj-lt"/>
            </a:endParaRPr>
          </a:p>
        </p:txBody>
      </p:sp>
      <p:graphicFrame>
        <p:nvGraphicFramePr>
          <p:cNvPr id="6" name="Content Placeholder 5">
            <a:extLst>
              <a:ext uri="{FF2B5EF4-FFF2-40B4-BE49-F238E27FC236}">
                <a16:creationId xmlns:a16="http://schemas.microsoft.com/office/drawing/2014/main" id="{E6A06B85-1EA7-88FF-5976-3338D8FB1090}"/>
              </a:ext>
            </a:extLst>
          </p:cNvPr>
          <p:cNvGraphicFramePr>
            <a:graphicFrameLocks noGrp="1"/>
          </p:cNvGraphicFramePr>
          <p:nvPr>
            <p:ph idx="1"/>
            <p:extLst>
              <p:ext uri="{D42A27DB-BD31-4B8C-83A1-F6EECF244321}">
                <p14:modId xmlns:p14="http://schemas.microsoft.com/office/powerpoint/2010/main" val="3488937088"/>
              </p:ext>
            </p:extLst>
          </p:nvPr>
        </p:nvGraphicFramePr>
        <p:xfrm>
          <a:off x="2753621" y="1190797"/>
          <a:ext cx="6687175" cy="3094720"/>
        </p:xfrm>
        <a:graphic>
          <a:graphicData uri="http://schemas.openxmlformats.org/drawingml/2006/table">
            <a:tbl>
              <a:tblPr firstRow="1" bandRow="1">
                <a:tableStyleId>{0505E3EF-67EA-436B-97B2-0124C06EBD24}</a:tableStyleId>
              </a:tblPr>
              <a:tblGrid>
                <a:gridCol w="1513413">
                  <a:extLst>
                    <a:ext uri="{9D8B030D-6E8A-4147-A177-3AD203B41FA5}">
                      <a16:colId xmlns:a16="http://schemas.microsoft.com/office/drawing/2014/main" val="3167891040"/>
                    </a:ext>
                  </a:extLst>
                </a:gridCol>
                <a:gridCol w="1982688">
                  <a:extLst>
                    <a:ext uri="{9D8B030D-6E8A-4147-A177-3AD203B41FA5}">
                      <a16:colId xmlns:a16="http://schemas.microsoft.com/office/drawing/2014/main" val="2419115211"/>
                    </a:ext>
                  </a:extLst>
                </a:gridCol>
                <a:gridCol w="3191074">
                  <a:extLst>
                    <a:ext uri="{9D8B030D-6E8A-4147-A177-3AD203B41FA5}">
                      <a16:colId xmlns:a16="http://schemas.microsoft.com/office/drawing/2014/main" val="2584504299"/>
                    </a:ext>
                  </a:extLst>
                </a:gridCol>
              </a:tblGrid>
              <a:tr h="612839">
                <a:tc>
                  <a:txBody>
                    <a:bodyPr/>
                    <a:lstStyle/>
                    <a:p>
                      <a:pPr algn="l" rtl="0" fontAlgn="base"/>
                      <a:r>
                        <a:rPr lang="en-US" sz="1800" b="1">
                          <a:solidFill>
                            <a:schemeClr val="tx1"/>
                          </a:solidFill>
                          <a:effectLst/>
                        </a:rPr>
                        <a:t>Rate of inflation, </a:t>
                      </a:r>
                      <a:r>
                        <a:rPr lang="el-GR" sz="1800" b="1">
                          <a:solidFill>
                            <a:schemeClr val="tx1"/>
                          </a:solidFill>
                          <a:effectLst/>
                        </a:rPr>
                        <a:t>π </a:t>
                      </a:r>
                      <a:endParaRPr lang="en-US"/>
                    </a:p>
                  </a:txBody>
                  <a:tcPr/>
                </a:tc>
                <a:tc>
                  <a:txBody>
                    <a:bodyPr/>
                    <a:lstStyle/>
                    <a:p>
                      <a:pPr algn="l" rtl="0" fontAlgn="base"/>
                      <a:r>
                        <a:rPr lang="en-US" sz="1800" b="1">
                          <a:solidFill>
                            <a:schemeClr val="tx1"/>
                          </a:solidFill>
                          <a:effectLst/>
                        </a:rPr>
                        <a:t>Real interest rate, r </a:t>
                      </a:r>
                    </a:p>
                  </a:txBody>
                  <a:tcPr/>
                </a:tc>
                <a:tc>
                  <a:txBody>
                    <a:bodyPr/>
                    <a:lstStyle/>
                    <a:p>
                      <a:pPr algn="l" rtl="0" fontAlgn="base"/>
                      <a:r>
                        <a:rPr lang="en-US" sz="1800" b="1">
                          <a:solidFill>
                            <a:schemeClr val="tx1"/>
                          </a:solidFill>
                          <a:effectLst/>
                        </a:rPr>
                        <a:t>Short-run equilibrium output, </a:t>
                      </a:r>
                    </a:p>
                    <a:p>
                      <a:pPr lvl="0" algn="l">
                        <a:buNone/>
                      </a:pPr>
                      <a:r>
                        <a:rPr lang="en-US" sz="1800" b="1">
                          <a:solidFill>
                            <a:schemeClr val="tx1"/>
                          </a:solidFill>
                          <a:effectLst/>
                        </a:rPr>
                        <a:t>Y = 1,000 - 1,000r</a:t>
                      </a:r>
                    </a:p>
                  </a:txBody>
                  <a:tcPr>
                    <a:solidFill>
                      <a:schemeClr val="accent4">
                        <a:lumMod val="20000"/>
                        <a:lumOff val="80000"/>
                      </a:schemeClr>
                    </a:solidFill>
                  </a:tcPr>
                </a:tc>
                <a:extLst>
                  <a:ext uri="{0D108BD9-81ED-4DB2-BD59-A6C34878D82A}">
                    <a16:rowId xmlns:a16="http://schemas.microsoft.com/office/drawing/2014/main" val="2759800960"/>
                  </a:ext>
                </a:extLst>
              </a:tr>
              <a:tr h="436064">
                <a:tc>
                  <a:txBody>
                    <a:bodyPr/>
                    <a:lstStyle/>
                    <a:p>
                      <a:pPr algn="l" rtl="0" fontAlgn="base"/>
                      <a:r>
                        <a:rPr lang="en-US" sz="1400">
                          <a:solidFill>
                            <a:srgbClr val="000000"/>
                          </a:solidFill>
                          <a:effectLst/>
                        </a:rPr>
                        <a:t>0.00 </a:t>
                      </a:r>
                      <a:endParaRPr lang="en-US">
                        <a:solidFill>
                          <a:srgbClr val="000000"/>
                        </a:solidFill>
                        <a:effectLst/>
                      </a:endParaRPr>
                    </a:p>
                  </a:txBody>
                  <a:tcPr/>
                </a:tc>
                <a:tc>
                  <a:txBody>
                    <a:bodyPr/>
                    <a:lstStyle/>
                    <a:p>
                      <a:pPr algn="l" rtl="0" fontAlgn="base"/>
                      <a:r>
                        <a:rPr lang="en-US" sz="1400">
                          <a:solidFill>
                            <a:srgbClr val="000000"/>
                          </a:solidFill>
                          <a:effectLst/>
                        </a:rPr>
                        <a:t>0.02 </a:t>
                      </a:r>
                      <a:endParaRPr lang="en-US">
                        <a:solidFill>
                          <a:srgbClr val="000000"/>
                        </a:solidFill>
                        <a:effectLst/>
                      </a:endParaRPr>
                    </a:p>
                  </a:txBody>
                  <a:tcPr/>
                </a:tc>
                <a:tc>
                  <a:txBody>
                    <a:bodyPr/>
                    <a:lstStyle/>
                    <a:p>
                      <a:pPr algn="l" rtl="0" fontAlgn="base"/>
                      <a:r>
                        <a:rPr lang="en-US" sz="1400" u="none" strike="noStrike">
                          <a:solidFill>
                            <a:schemeClr val="tx1"/>
                          </a:solidFill>
                          <a:effectLst/>
                        </a:rPr>
                        <a:t>1,000 - 1,000(0.02) = </a:t>
                      </a:r>
                      <a:r>
                        <a:rPr lang="en-US" sz="1400">
                          <a:solidFill>
                            <a:schemeClr val="tx1"/>
                          </a:solidFill>
                          <a:effectLst/>
                        </a:rPr>
                        <a:t>980</a:t>
                      </a:r>
                      <a:endParaRPr lang="en-US">
                        <a:solidFill>
                          <a:schemeClr val="tx1"/>
                        </a:solidFill>
                        <a:effectLst/>
                      </a:endParaRPr>
                    </a:p>
                  </a:txBody>
                  <a:tcPr>
                    <a:solidFill>
                      <a:schemeClr val="accent4">
                        <a:lumMod val="20000"/>
                        <a:lumOff val="80000"/>
                      </a:schemeClr>
                    </a:solidFill>
                  </a:tcPr>
                </a:tc>
                <a:extLst>
                  <a:ext uri="{0D108BD9-81ED-4DB2-BD59-A6C34878D82A}">
                    <a16:rowId xmlns:a16="http://schemas.microsoft.com/office/drawing/2014/main" val="440704012"/>
                  </a:ext>
                </a:extLst>
              </a:tr>
              <a:tr h="436064">
                <a:tc>
                  <a:txBody>
                    <a:bodyPr/>
                    <a:lstStyle/>
                    <a:p>
                      <a:pPr algn="l" rtl="0" fontAlgn="base"/>
                      <a:r>
                        <a:rPr lang="en-US" sz="1400">
                          <a:solidFill>
                            <a:srgbClr val="000000"/>
                          </a:solidFill>
                          <a:effectLst/>
                        </a:rPr>
                        <a:t>0.01 </a:t>
                      </a:r>
                      <a:endParaRPr lang="en-US">
                        <a:solidFill>
                          <a:srgbClr val="000000"/>
                        </a:solidFill>
                        <a:effectLst/>
                      </a:endParaRPr>
                    </a:p>
                  </a:txBody>
                  <a:tcPr/>
                </a:tc>
                <a:tc>
                  <a:txBody>
                    <a:bodyPr/>
                    <a:lstStyle/>
                    <a:p>
                      <a:pPr algn="l" rtl="0" fontAlgn="base"/>
                      <a:r>
                        <a:rPr lang="en-US" sz="1400">
                          <a:solidFill>
                            <a:srgbClr val="000000"/>
                          </a:solidFill>
                          <a:effectLst/>
                        </a:rPr>
                        <a:t>0.03 </a:t>
                      </a:r>
                      <a:endParaRPr lang="en-US">
                        <a:solidFill>
                          <a:srgbClr val="000000"/>
                        </a:solidFill>
                        <a:effectLst/>
                      </a:endParaRPr>
                    </a:p>
                  </a:txBody>
                  <a:tcPr/>
                </a:tc>
                <a:tc>
                  <a:txBody>
                    <a:bodyPr/>
                    <a:lstStyle/>
                    <a:p>
                      <a:pPr algn="l" rtl="0" fontAlgn="base"/>
                      <a:r>
                        <a:rPr lang="en-US" sz="1400" u="none" strike="noStrike">
                          <a:solidFill>
                            <a:schemeClr val="tx1"/>
                          </a:solidFill>
                          <a:effectLst/>
                        </a:rPr>
                        <a:t>1,000 - 1,000(0.03) = </a:t>
                      </a:r>
                      <a:r>
                        <a:rPr lang="en-US" sz="1400">
                          <a:solidFill>
                            <a:schemeClr val="tx1"/>
                          </a:solidFill>
                          <a:effectLst/>
                        </a:rPr>
                        <a:t>970</a:t>
                      </a:r>
                      <a:endParaRPr lang="en-US">
                        <a:solidFill>
                          <a:schemeClr val="tx1"/>
                        </a:solidFill>
                        <a:effectLst/>
                      </a:endParaRPr>
                    </a:p>
                  </a:txBody>
                  <a:tcPr>
                    <a:solidFill>
                      <a:schemeClr val="accent4">
                        <a:lumMod val="20000"/>
                        <a:lumOff val="80000"/>
                      </a:schemeClr>
                    </a:solidFill>
                  </a:tcPr>
                </a:tc>
                <a:extLst>
                  <a:ext uri="{0D108BD9-81ED-4DB2-BD59-A6C34878D82A}">
                    <a16:rowId xmlns:a16="http://schemas.microsoft.com/office/drawing/2014/main" val="881541548"/>
                  </a:ext>
                </a:extLst>
              </a:tr>
              <a:tr h="436064">
                <a:tc>
                  <a:txBody>
                    <a:bodyPr/>
                    <a:lstStyle/>
                    <a:p>
                      <a:pPr algn="l" rtl="0" fontAlgn="base"/>
                      <a:r>
                        <a:rPr lang="en-US" sz="1400">
                          <a:solidFill>
                            <a:srgbClr val="000000"/>
                          </a:solidFill>
                          <a:effectLst/>
                        </a:rPr>
                        <a:t>0.02 </a:t>
                      </a:r>
                      <a:endParaRPr lang="en-US">
                        <a:solidFill>
                          <a:srgbClr val="000000"/>
                        </a:solidFill>
                        <a:effectLst/>
                      </a:endParaRPr>
                    </a:p>
                  </a:txBody>
                  <a:tcPr/>
                </a:tc>
                <a:tc>
                  <a:txBody>
                    <a:bodyPr/>
                    <a:lstStyle/>
                    <a:p>
                      <a:pPr algn="l" rtl="0" fontAlgn="base"/>
                      <a:r>
                        <a:rPr lang="en-US" sz="1400">
                          <a:solidFill>
                            <a:srgbClr val="000000"/>
                          </a:solidFill>
                          <a:effectLst/>
                        </a:rPr>
                        <a:t>0.04 </a:t>
                      </a:r>
                      <a:endParaRPr lang="en-US">
                        <a:solidFill>
                          <a:srgbClr val="000000"/>
                        </a:solidFill>
                        <a:effectLst/>
                      </a:endParaRPr>
                    </a:p>
                  </a:txBody>
                  <a:tcPr/>
                </a:tc>
                <a:tc>
                  <a:txBody>
                    <a:bodyPr/>
                    <a:lstStyle/>
                    <a:p>
                      <a:pPr algn="l" rtl="0" fontAlgn="base"/>
                      <a:r>
                        <a:rPr lang="en-US" sz="1400" u="none" strike="noStrike">
                          <a:solidFill>
                            <a:schemeClr val="tx1"/>
                          </a:solidFill>
                          <a:effectLst/>
                        </a:rPr>
                        <a:t>1,000 - 1,000(0.04) = 960</a:t>
                      </a:r>
                      <a:endParaRPr lang="en-US">
                        <a:solidFill>
                          <a:schemeClr val="tx1"/>
                        </a:solidFill>
                        <a:effectLst/>
                      </a:endParaRPr>
                    </a:p>
                  </a:txBody>
                  <a:tcPr>
                    <a:solidFill>
                      <a:schemeClr val="accent4">
                        <a:lumMod val="20000"/>
                        <a:lumOff val="80000"/>
                      </a:schemeClr>
                    </a:solidFill>
                  </a:tcPr>
                </a:tc>
                <a:extLst>
                  <a:ext uri="{0D108BD9-81ED-4DB2-BD59-A6C34878D82A}">
                    <a16:rowId xmlns:a16="http://schemas.microsoft.com/office/drawing/2014/main" val="3694442508"/>
                  </a:ext>
                </a:extLst>
              </a:tr>
              <a:tr h="436064">
                <a:tc>
                  <a:txBody>
                    <a:bodyPr/>
                    <a:lstStyle/>
                    <a:p>
                      <a:pPr algn="l" rtl="0" fontAlgn="base"/>
                      <a:r>
                        <a:rPr lang="en-US" sz="1400">
                          <a:solidFill>
                            <a:srgbClr val="000000"/>
                          </a:solidFill>
                          <a:effectLst/>
                        </a:rPr>
                        <a:t>0.03 </a:t>
                      </a:r>
                      <a:endParaRPr lang="en-US">
                        <a:solidFill>
                          <a:srgbClr val="000000"/>
                        </a:solidFill>
                        <a:effectLst/>
                      </a:endParaRPr>
                    </a:p>
                  </a:txBody>
                  <a:tcPr/>
                </a:tc>
                <a:tc>
                  <a:txBody>
                    <a:bodyPr/>
                    <a:lstStyle/>
                    <a:p>
                      <a:pPr algn="l" rtl="0" fontAlgn="base"/>
                      <a:r>
                        <a:rPr lang="en-US" sz="1400">
                          <a:solidFill>
                            <a:srgbClr val="000000"/>
                          </a:solidFill>
                          <a:effectLst/>
                        </a:rPr>
                        <a:t>0.05 </a:t>
                      </a:r>
                      <a:endParaRPr lang="en-US">
                        <a:solidFill>
                          <a:srgbClr val="000000"/>
                        </a:solidFill>
                        <a:effectLst/>
                      </a:endParaRPr>
                    </a:p>
                  </a:txBody>
                  <a:tcPr/>
                </a:tc>
                <a:tc>
                  <a:txBody>
                    <a:bodyPr/>
                    <a:lstStyle/>
                    <a:p>
                      <a:pPr algn="l" rtl="0" fontAlgn="base"/>
                      <a:r>
                        <a:rPr lang="en-US" sz="1400" u="none" strike="noStrike">
                          <a:solidFill>
                            <a:schemeClr val="tx1"/>
                          </a:solidFill>
                          <a:effectLst/>
                        </a:rPr>
                        <a:t>1,000 - 1,000(0.05) = 950</a:t>
                      </a:r>
                      <a:endParaRPr lang="en-US">
                        <a:solidFill>
                          <a:schemeClr val="tx1"/>
                        </a:solidFill>
                        <a:effectLst/>
                      </a:endParaRPr>
                    </a:p>
                  </a:txBody>
                  <a:tcPr>
                    <a:solidFill>
                      <a:schemeClr val="accent4">
                        <a:lumMod val="20000"/>
                        <a:lumOff val="80000"/>
                      </a:schemeClr>
                    </a:solidFill>
                  </a:tcPr>
                </a:tc>
                <a:extLst>
                  <a:ext uri="{0D108BD9-81ED-4DB2-BD59-A6C34878D82A}">
                    <a16:rowId xmlns:a16="http://schemas.microsoft.com/office/drawing/2014/main" val="3334412301"/>
                  </a:ext>
                </a:extLst>
              </a:tr>
              <a:tr h="436064">
                <a:tc>
                  <a:txBody>
                    <a:bodyPr/>
                    <a:lstStyle/>
                    <a:p>
                      <a:pPr algn="l" rtl="0" fontAlgn="base"/>
                      <a:r>
                        <a:rPr lang="en-US" sz="1400">
                          <a:solidFill>
                            <a:srgbClr val="000000"/>
                          </a:solidFill>
                          <a:effectLst/>
                        </a:rPr>
                        <a:t>0.04 </a:t>
                      </a:r>
                      <a:endParaRPr lang="en-US">
                        <a:solidFill>
                          <a:srgbClr val="000000"/>
                        </a:solidFill>
                        <a:effectLst/>
                      </a:endParaRPr>
                    </a:p>
                  </a:txBody>
                  <a:tcPr/>
                </a:tc>
                <a:tc>
                  <a:txBody>
                    <a:bodyPr/>
                    <a:lstStyle/>
                    <a:p>
                      <a:pPr algn="l" rtl="0" fontAlgn="base"/>
                      <a:r>
                        <a:rPr lang="en-US" sz="1400">
                          <a:solidFill>
                            <a:srgbClr val="000000"/>
                          </a:solidFill>
                          <a:effectLst/>
                        </a:rPr>
                        <a:t>0.06 </a:t>
                      </a:r>
                      <a:endParaRPr lang="en-US">
                        <a:solidFill>
                          <a:srgbClr val="000000"/>
                        </a:solidFill>
                        <a:effectLst/>
                      </a:endParaRPr>
                    </a:p>
                  </a:txBody>
                  <a:tcPr/>
                </a:tc>
                <a:tc>
                  <a:txBody>
                    <a:bodyPr/>
                    <a:lstStyle/>
                    <a:p>
                      <a:pPr algn="l" rtl="0" fontAlgn="base"/>
                      <a:r>
                        <a:rPr lang="en-US" sz="1400" u="none" strike="noStrike">
                          <a:solidFill>
                            <a:schemeClr val="tx1"/>
                          </a:solidFill>
                          <a:effectLst/>
                        </a:rPr>
                        <a:t>1,000 - 1,000(0.06) = 940</a:t>
                      </a:r>
                      <a:endParaRPr lang="en-US">
                        <a:solidFill>
                          <a:schemeClr val="tx1"/>
                        </a:solidFill>
                        <a:effectLst/>
                      </a:endParaRPr>
                    </a:p>
                  </a:txBody>
                  <a:tcPr>
                    <a:solidFill>
                      <a:schemeClr val="accent4">
                        <a:lumMod val="20000"/>
                        <a:lumOff val="80000"/>
                      </a:schemeClr>
                    </a:solidFill>
                  </a:tcPr>
                </a:tc>
                <a:extLst>
                  <a:ext uri="{0D108BD9-81ED-4DB2-BD59-A6C34878D82A}">
                    <a16:rowId xmlns:a16="http://schemas.microsoft.com/office/drawing/2014/main" val="3819799823"/>
                  </a:ext>
                </a:extLst>
              </a:tr>
            </a:tbl>
          </a:graphicData>
        </a:graphic>
      </p:graphicFrame>
      <p:sp>
        <p:nvSpPr>
          <p:cNvPr id="4" name="TextBox 3">
            <a:extLst>
              <a:ext uri="{FF2B5EF4-FFF2-40B4-BE49-F238E27FC236}">
                <a16:creationId xmlns:a16="http://schemas.microsoft.com/office/drawing/2014/main" id="{766E4F69-DE3A-AFB2-BF15-87A09B3EEBFA}"/>
              </a:ext>
            </a:extLst>
          </p:cNvPr>
          <p:cNvSpPr txBox="1"/>
          <p:nvPr/>
        </p:nvSpPr>
        <p:spPr>
          <a:xfrm>
            <a:off x="577453" y="321468"/>
            <a:ext cx="8667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a:ea typeface="+mn-lt"/>
                <a:cs typeface="+mn-lt"/>
              </a:rPr>
              <a:t>Question 1.(a)</a:t>
            </a:r>
            <a:endParaRPr lang="en-US"/>
          </a:p>
        </p:txBody>
      </p:sp>
    </p:spTree>
    <p:extLst>
      <p:ext uri="{BB962C8B-B14F-4D97-AF65-F5344CB8AC3E}">
        <p14:creationId xmlns:p14="http://schemas.microsoft.com/office/powerpoint/2010/main" val="153988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D2B6F-654E-0209-2195-5A022376A706}"/>
              </a:ext>
            </a:extLst>
          </p:cNvPr>
          <p:cNvSpPr>
            <a:spLocks noGrp="1"/>
          </p:cNvSpPr>
          <p:nvPr>
            <p:ph type="title"/>
          </p:nvPr>
        </p:nvSpPr>
        <p:spPr>
          <a:xfrm>
            <a:off x="808638" y="386930"/>
            <a:ext cx="9236700" cy="1188950"/>
          </a:xfrm>
        </p:spPr>
        <p:txBody>
          <a:bodyPr anchor="b">
            <a:normAutofit/>
          </a:bodyPr>
          <a:lstStyle/>
          <a:p>
            <a:r>
              <a:rPr lang="en-US" sz="5400">
                <a:ea typeface="Calibri Light"/>
                <a:cs typeface="Calibri Light"/>
              </a:rPr>
              <a:t>Question 7</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7D42281-7B66-066C-75B3-59E4C2106532}"/>
              </a:ext>
            </a:extLst>
          </p:cNvPr>
          <p:cNvPicPr>
            <a:picLocks noGrp="1" noChangeAspect="1"/>
          </p:cNvPicPr>
          <p:nvPr>
            <p:ph idx="1"/>
          </p:nvPr>
        </p:nvPicPr>
        <p:blipFill>
          <a:blip r:embed="rId2"/>
          <a:stretch>
            <a:fillRect/>
          </a:stretch>
        </p:blipFill>
        <p:spPr>
          <a:xfrm>
            <a:off x="2412893" y="2192059"/>
            <a:ext cx="6500601" cy="4014413"/>
          </a:xfrm>
        </p:spPr>
      </p:pic>
    </p:spTree>
    <p:extLst>
      <p:ext uri="{BB962C8B-B14F-4D97-AF65-F5344CB8AC3E}">
        <p14:creationId xmlns:p14="http://schemas.microsoft.com/office/powerpoint/2010/main" val="315039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8BA0EF51-4D41-763D-E837-CA6694135494}"/>
              </a:ext>
            </a:extLst>
          </p:cNvPr>
          <p:cNvGraphicFramePr>
            <a:graphicFrameLocks noGrp="1"/>
          </p:cNvGraphicFramePr>
          <p:nvPr>
            <p:ph idx="1"/>
            <p:extLst>
              <p:ext uri="{D42A27DB-BD31-4B8C-83A1-F6EECF244321}">
                <p14:modId xmlns:p14="http://schemas.microsoft.com/office/powerpoint/2010/main" val="896057407"/>
              </p:ext>
            </p:extLst>
          </p:nvPr>
        </p:nvGraphicFramePr>
        <p:xfrm>
          <a:off x="890123" y="2049982"/>
          <a:ext cx="10704404" cy="2819115"/>
        </p:xfrm>
        <a:graphic>
          <a:graphicData uri="http://schemas.openxmlformats.org/drawingml/2006/table">
            <a:tbl>
              <a:tblPr firstRow="1" bandRow="1">
                <a:tableStyleId>{1E171933-4619-4E11-9A3F-F7608DF75F80}</a:tableStyleId>
              </a:tblPr>
              <a:tblGrid>
                <a:gridCol w="1523906">
                  <a:extLst>
                    <a:ext uri="{9D8B030D-6E8A-4147-A177-3AD203B41FA5}">
                      <a16:colId xmlns:a16="http://schemas.microsoft.com/office/drawing/2014/main" val="767030942"/>
                    </a:ext>
                  </a:extLst>
                </a:gridCol>
                <a:gridCol w="1908313">
                  <a:extLst>
                    <a:ext uri="{9D8B030D-6E8A-4147-A177-3AD203B41FA5}">
                      <a16:colId xmlns:a16="http://schemas.microsoft.com/office/drawing/2014/main" val="286336437"/>
                    </a:ext>
                  </a:extLst>
                </a:gridCol>
                <a:gridCol w="3128920">
                  <a:extLst>
                    <a:ext uri="{9D8B030D-6E8A-4147-A177-3AD203B41FA5}">
                      <a16:colId xmlns:a16="http://schemas.microsoft.com/office/drawing/2014/main" val="3100199891"/>
                    </a:ext>
                  </a:extLst>
                </a:gridCol>
                <a:gridCol w="4143265">
                  <a:extLst>
                    <a:ext uri="{9D8B030D-6E8A-4147-A177-3AD203B41FA5}">
                      <a16:colId xmlns:a16="http://schemas.microsoft.com/office/drawing/2014/main" val="2374937802"/>
                    </a:ext>
                  </a:extLst>
                </a:gridCol>
              </a:tblGrid>
              <a:tr h="336367">
                <a:tc>
                  <a:txBody>
                    <a:bodyPr/>
                    <a:lstStyle/>
                    <a:p>
                      <a:r>
                        <a:rPr lang="en-US">
                          <a:solidFill>
                            <a:schemeClr val="tx1"/>
                          </a:solidFill>
                        </a:rPr>
                        <a:t>Inflation Rate </a:t>
                      </a:r>
                    </a:p>
                  </a:txBody>
                  <a:tcPr marL="0" marR="0" marT="0" marB="0"/>
                </a:tc>
                <a:tc>
                  <a:txBody>
                    <a:bodyPr/>
                    <a:lstStyle/>
                    <a:p>
                      <a:r>
                        <a:rPr lang="en-US">
                          <a:solidFill>
                            <a:schemeClr val="tx1"/>
                          </a:solidFill>
                        </a:rPr>
                        <a:t>Real Interest Rate </a:t>
                      </a:r>
                    </a:p>
                  </a:txBody>
                  <a:tcPr marL="0" marR="0" marT="0" marB="0"/>
                </a:tc>
                <a:tc>
                  <a:txBody>
                    <a:bodyPr/>
                    <a:lstStyle/>
                    <a:p>
                      <a:r>
                        <a:rPr lang="en-US">
                          <a:solidFill>
                            <a:schemeClr val="tx1"/>
                          </a:solidFill>
                        </a:rPr>
                        <a:t>Autonomous Expenditure </a:t>
                      </a:r>
                    </a:p>
                    <a:p>
                      <a:pPr lvl="0">
                        <a:buNone/>
                      </a:pPr>
                      <a:r>
                        <a:rPr lang="en-US">
                          <a:solidFill>
                            <a:schemeClr val="tx1"/>
                          </a:solidFill>
                        </a:rPr>
                        <a:t>= 4950 – 3000r</a:t>
                      </a:r>
                    </a:p>
                  </a:txBody>
                  <a:tcPr marL="0" marR="0" marT="0" marB="0"/>
                </a:tc>
                <a:tc>
                  <a:txBody>
                    <a:bodyPr/>
                    <a:lstStyle/>
                    <a:p>
                      <a:r>
                        <a:rPr lang="en-US">
                          <a:solidFill>
                            <a:schemeClr val="tx1"/>
                          </a:solidFill>
                        </a:rPr>
                        <a:t>SR Equilibrium Output </a:t>
                      </a:r>
                    </a:p>
                    <a:p>
                      <a:pPr lvl="0">
                        <a:buNone/>
                      </a:pPr>
                      <a:r>
                        <a:rPr lang="en-US">
                          <a:solidFill>
                            <a:schemeClr val="tx1"/>
                          </a:solidFill>
                        </a:rPr>
                        <a:t>Y = PAE</a:t>
                      </a:r>
                    </a:p>
                  </a:txBody>
                  <a:tcPr marL="0" marR="0" marT="0" marB="0"/>
                </a:tc>
                <a:extLst>
                  <a:ext uri="{0D108BD9-81ED-4DB2-BD59-A6C34878D82A}">
                    <a16:rowId xmlns:a16="http://schemas.microsoft.com/office/drawing/2014/main" val="469450290"/>
                  </a:ext>
                </a:extLst>
              </a:tr>
              <a:tr h="454095">
                <a:tc>
                  <a:txBody>
                    <a:bodyPr/>
                    <a:lstStyle/>
                    <a:p>
                      <a:r>
                        <a:rPr lang="en-US"/>
                        <a:t>0.0 </a:t>
                      </a:r>
                    </a:p>
                  </a:txBody>
                  <a:tcPr marL="0" marR="0" marT="0" marB="0"/>
                </a:tc>
                <a:tc>
                  <a:txBody>
                    <a:bodyPr/>
                    <a:lstStyle/>
                    <a:p>
                      <a:r>
                        <a:rPr lang="en-US"/>
                        <a:t>0.04 </a:t>
                      </a:r>
                    </a:p>
                  </a:txBody>
                  <a:tcPr marL="0" marR="0" marT="0" marB="0"/>
                </a:tc>
                <a:tc>
                  <a:txBody>
                    <a:bodyPr/>
                    <a:lstStyle/>
                    <a:p>
                      <a:pPr marL="0" lvl="0" indent="0" algn="l">
                        <a:lnSpc>
                          <a:spcPct val="100000"/>
                        </a:lnSpc>
                        <a:buNone/>
                      </a:pPr>
                      <a:r>
                        <a:rPr lang="en-US" sz="1800" b="0" i="0" u="none" strike="noStrike" baseline="0" noProof="0">
                          <a:solidFill>
                            <a:srgbClr val="000000"/>
                          </a:solidFill>
                          <a:latin typeface="Calibri"/>
                        </a:rPr>
                        <a:t>4950 – 3000(0.04) = 4830</a:t>
                      </a:r>
                    </a:p>
                  </a:txBody>
                  <a:tcPr/>
                </a:tc>
                <a:tc>
                  <a:txBody>
                    <a:bodyPr/>
                    <a:lstStyle/>
                    <a:p>
                      <a:pPr lvl="0">
                        <a:buNone/>
                      </a:pPr>
                      <a:r>
                        <a:rPr lang="en-US" sz="1800" b="0" i="0" u="none" strike="noStrike" noProof="0">
                          <a:solidFill>
                            <a:srgbClr val="000000"/>
                          </a:solidFill>
                          <a:latin typeface="Calibri"/>
                        </a:rPr>
                        <a:t>((4950 – 3000 × 0.04)/0.4) = 12075</a:t>
                      </a:r>
                      <a:endParaRPr lang="en-US"/>
                    </a:p>
                  </a:txBody>
                  <a:tcPr/>
                </a:tc>
                <a:extLst>
                  <a:ext uri="{0D108BD9-81ED-4DB2-BD59-A6C34878D82A}">
                    <a16:rowId xmlns:a16="http://schemas.microsoft.com/office/drawing/2014/main" val="1409890206"/>
                  </a:ext>
                </a:extLst>
              </a:tr>
              <a:tr h="454095">
                <a:tc>
                  <a:txBody>
                    <a:bodyPr/>
                    <a:lstStyle/>
                    <a:p>
                      <a:r>
                        <a:rPr lang="en-US"/>
                        <a:t>0.01 </a:t>
                      </a:r>
                    </a:p>
                  </a:txBody>
                  <a:tcPr marL="0" marR="0" marT="0" marB="0"/>
                </a:tc>
                <a:tc>
                  <a:txBody>
                    <a:bodyPr/>
                    <a:lstStyle/>
                    <a:p>
                      <a:r>
                        <a:rPr lang="en-US"/>
                        <a:t>0.045 </a:t>
                      </a:r>
                    </a:p>
                  </a:txBody>
                  <a:tcPr marL="0" marR="0" marT="0" marB="0"/>
                </a:tc>
                <a:tc>
                  <a:txBody>
                    <a:bodyPr/>
                    <a:lstStyle/>
                    <a:p>
                      <a:pPr lvl="0" algn="l">
                        <a:lnSpc>
                          <a:spcPct val="100000"/>
                        </a:lnSpc>
                        <a:spcBef>
                          <a:spcPts val="0"/>
                        </a:spcBef>
                        <a:spcAft>
                          <a:spcPts val="0"/>
                        </a:spcAft>
                        <a:buNone/>
                      </a:pPr>
                      <a:r>
                        <a:rPr lang="en-US" sz="1800" b="0" i="0" u="none" strike="noStrike" noProof="0">
                          <a:solidFill>
                            <a:srgbClr val="000000"/>
                          </a:solidFill>
                        </a:rPr>
                        <a:t>4950 – 3000(0.045) = 4815</a:t>
                      </a:r>
                    </a:p>
                  </a:txBody>
                  <a:tcPr/>
                </a:tc>
                <a:tc>
                  <a:txBody>
                    <a:bodyPr/>
                    <a:lstStyle/>
                    <a:p>
                      <a:pPr lvl="0">
                        <a:buNone/>
                      </a:pPr>
                      <a:r>
                        <a:rPr lang="en-US" sz="1800" b="0" i="0" u="none" strike="noStrike" noProof="0">
                          <a:solidFill>
                            <a:srgbClr val="000000"/>
                          </a:solidFill>
                          <a:latin typeface="Calibri"/>
                        </a:rPr>
                        <a:t>((4950 – 3000 × 0.045)/0.4) = 12037.5</a:t>
                      </a:r>
                      <a:endParaRPr lang="en-US"/>
                    </a:p>
                  </a:txBody>
                  <a:tcPr/>
                </a:tc>
                <a:extLst>
                  <a:ext uri="{0D108BD9-81ED-4DB2-BD59-A6C34878D82A}">
                    <a16:rowId xmlns:a16="http://schemas.microsoft.com/office/drawing/2014/main" val="2111665272"/>
                  </a:ext>
                </a:extLst>
              </a:tr>
              <a:tr h="454095">
                <a:tc>
                  <a:txBody>
                    <a:bodyPr/>
                    <a:lstStyle/>
                    <a:p>
                      <a:r>
                        <a:rPr lang="en-US"/>
                        <a:t>0.02 </a:t>
                      </a:r>
                    </a:p>
                  </a:txBody>
                  <a:tcPr marL="0" marR="0" marT="0" marB="0"/>
                </a:tc>
                <a:tc>
                  <a:txBody>
                    <a:bodyPr/>
                    <a:lstStyle/>
                    <a:p>
                      <a:r>
                        <a:rPr lang="en-US"/>
                        <a:t>0.05 </a:t>
                      </a:r>
                    </a:p>
                  </a:txBody>
                  <a:tcPr marL="0" marR="0" marT="0" marB="0"/>
                </a:tc>
                <a:tc>
                  <a:txBody>
                    <a:bodyPr/>
                    <a:lstStyle/>
                    <a:p>
                      <a:pPr lvl="0" algn="l">
                        <a:lnSpc>
                          <a:spcPct val="100000"/>
                        </a:lnSpc>
                        <a:spcBef>
                          <a:spcPts val="0"/>
                        </a:spcBef>
                        <a:spcAft>
                          <a:spcPts val="0"/>
                        </a:spcAft>
                        <a:buNone/>
                      </a:pPr>
                      <a:r>
                        <a:rPr lang="en-US" sz="1800" b="0" i="0" u="none" strike="noStrike" noProof="0">
                          <a:solidFill>
                            <a:srgbClr val="000000"/>
                          </a:solidFill>
                        </a:rPr>
                        <a:t>4950 – 3000(0.05) = 4800</a:t>
                      </a:r>
                    </a:p>
                  </a:txBody>
                  <a:tcPr/>
                </a:tc>
                <a:tc>
                  <a:txBody>
                    <a:bodyPr/>
                    <a:lstStyle/>
                    <a:p>
                      <a:pPr lvl="0">
                        <a:buNone/>
                      </a:pPr>
                      <a:r>
                        <a:rPr lang="en-US" sz="1800" b="0" i="0" u="none" strike="noStrike" noProof="0">
                          <a:solidFill>
                            <a:srgbClr val="000000"/>
                          </a:solidFill>
                          <a:latin typeface="Calibri"/>
                        </a:rPr>
                        <a:t>((4950 – 3000 × 0.05)/0.4) = 12000</a:t>
                      </a:r>
                      <a:endParaRPr lang="en-US"/>
                    </a:p>
                  </a:txBody>
                  <a:tcPr/>
                </a:tc>
                <a:extLst>
                  <a:ext uri="{0D108BD9-81ED-4DB2-BD59-A6C34878D82A}">
                    <a16:rowId xmlns:a16="http://schemas.microsoft.com/office/drawing/2014/main" val="1795382667"/>
                  </a:ext>
                </a:extLst>
              </a:tr>
              <a:tr h="454095">
                <a:tc>
                  <a:txBody>
                    <a:bodyPr/>
                    <a:lstStyle/>
                    <a:p>
                      <a:r>
                        <a:rPr lang="en-US"/>
                        <a:t>0.03 </a:t>
                      </a:r>
                    </a:p>
                  </a:txBody>
                  <a:tcPr marL="0" marR="0" marT="0" marB="0"/>
                </a:tc>
                <a:tc>
                  <a:txBody>
                    <a:bodyPr/>
                    <a:lstStyle/>
                    <a:p>
                      <a:r>
                        <a:rPr lang="en-US"/>
                        <a:t>0.055 </a:t>
                      </a:r>
                    </a:p>
                  </a:txBody>
                  <a:tcPr marL="0" marR="0" marT="0" marB="0"/>
                </a:tc>
                <a:tc>
                  <a:txBody>
                    <a:bodyPr/>
                    <a:lstStyle/>
                    <a:p>
                      <a:pPr lvl="0" algn="l">
                        <a:lnSpc>
                          <a:spcPct val="100000"/>
                        </a:lnSpc>
                        <a:spcBef>
                          <a:spcPts val="0"/>
                        </a:spcBef>
                        <a:spcAft>
                          <a:spcPts val="0"/>
                        </a:spcAft>
                        <a:buNone/>
                      </a:pPr>
                      <a:r>
                        <a:rPr lang="en-US" sz="1800" b="0" i="0" u="none" strike="noStrike" noProof="0">
                          <a:solidFill>
                            <a:srgbClr val="000000"/>
                          </a:solidFill>
                        </a:rPr>
                        <a:t>4950 – 3000(0.055) = 4785</a:t>
                      </a:r>
                    </a:p>
                  </a:txBody>
                  <a:tcPr/>
                </a:tc>
                <a:tc>
                  <a:txBody>
                    <a:bodyPr/>
                    <a:lstStyle/>
                    <a:p>
                      <a:pPr lvl="0">
                        <a:buNone/>
                      </a:pPr>
                      <a:r>
                        <a:rPr lang="en-US" sz="1800" b="0" i="0" u="none" strike="noStrike" noProof="0">
                          <a:solidFill>
                            <a:srgbClr val="000000"/>
                          </a:solidFill>
                          <a:latin typeface="Calibri"/>
                        </a:rPr>
                        <a:t>((4950 – 3000 × 0.055)/0.4) = 11962.5</a:t>
                      </a:r>
                      <a:endParaRPr lang="en-US"/>
                    </a:p>
                  </a:txBody>
                  <a:tcPr/>
                </a:tc>
                <a:extLst>
                  <a:ext uri="{0D108BD9-81ED-4DB2-BD59-A6C34878D82A}">
                    <a16:rowId xmlns:a16="http://schemas.microsoft.com/office/drawing/2014/main" val="234790965"/>
                  </a:ext>
                </a:extLst>
              </a:tr>
              <a:tr h="454095">
                <a:tc>
                  <a:txBody>
                    <a:bodyPr/>
                    <a:lstStyle/>
                    <a:p>
                      <a:r>
                        <a:rPr lang="en-US"/>
                        <a:t>0.04 </a:t>
                      </a:r>
                    </a:p>
                  </a:txBody>
                  <a:tcPr marL="0" marR="0" marT="0" marB="0"/>
                </a:tc>
                <a:tc>
                  <a:txBody>
                    <a:bodyPr/>
                    <a:lstStyle/>
                    <a:p>
                      <a:r>
                        <a:rPr lang="en-US"/>
                        <a:t>0.06 </a:t>
                      </a:r>
                    </a:p>
                  </a:txBody>
                  <a:tcPr marL="0" marR="0" marT="0" marB="0"/>
                </a:tc>
                <a:tc>
                  <a:txBody>
                    <a:bodyPr/>
                    <a:lstStyle/>
                    <a:p>
                      <a:pPr lvl="0" algn="l">
                        <a:lnSpc>
                          <a:spcPct val="100000"/>
                        </a:lnSpc>
                        <a:spcBef>
                          <a:spcPts val="0"/>
                        </a:spcBef>
                        <a:spcAft>
                          <a:spcPts val="0"/>
                        </a:spcAft>
                        <a:buNone/>
                      </a:pPr>
                      <a:r>
                        <a:rPr lang="en-US" sz="1800" b="0" i="0" u="none" strike="noStrike" noProof="0">
                          <a:solidFill>
                            <a:srgbClr val="000000"/>
                          </a:solidFill>
                        </a:rPr>
                        <a:t>4950 – 3000(0.06) = 4770</a:t>
                      </a:r>
                    </a:p>
                  </a:txBody>
                  <a:tcPr/>
                </a:tc>
                <a:tc>
                  <a:txBody>
                    <a:bodyPr/>
                    <a:lstStyle/>
                    <a:p>
                      <a:pPr lvl="0">
                        <a:buNone/>
                      </a:pPr>
                      <a:r>
                        <a:rPr lang="en-US" sz="1800" b="0" i="0" u="none" strike="noStrike" noProof="0">
                          <a:solidFill>
                            <a:srgbClr val="000000"/>
                          </a:solidFill>
                          <a:latin typeface="Calibri"/>
                        </a:rPr>
                        <a:t>((4950 – 3000 × 0.06)/0.4) = 11925</a:t>
                      </a:r>
                      <a:endParaRPr lang="en-US"/>
                    </a:p>
                  </a:txBody>
                  <a:tcPr/>
                </a:tc>
                <a:extLst>
                  <a:ext uri="{0D108BD9-81ED-4DB2-BD59-A6C34878D82A}">
                    <a16:rowId xmlns:a16="http://schemas.microsoft.com/office/drawing/2014/main" val="3675344655"/>
                  </a:ext>
                </a:extLst>
              </a:tr>
            </a:tbl>
          </a:graphicData>
        </a:graphic>
      </p:graphicFrame>
      <p:sp>
        <p:nvSpPr>
          <p:cNvPr id="6" name="TextBox 5">
            <a:extLst>
              <a:ext uri="{FF2B5EF4-FFF2-40B4-BE49-F238E27FC236}">
                <a16:creationId xmlns:a16="http://schemas.microsoft.com/office/drawing/2014/main" id="{D24A72B6-6458-A36A-978F-5AD01712C6D4}"/>
              </a:ext>
            </a:extLst>
          </p:cNvPr>
          <p:cNvSpPr txBox="1"/>
          <p:nvPr/>
        </p:nvSpPr>
        <p:spPr>
          <a:xfrm>
            <a:off x="907658" y="907657"/>
            <a:ext cx="95944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ea typeface="Calibri"/>
              <a:cs typeface="Calibri"/>
            </a:endParaRPr>
          </a:p>
          <a:p>
            <a:r>
              <a:rPr lang="en-US" sz="2000" b="1"/>
              <a:t>(a) Complete the following table. Graph the aggregate demand curve of the economy. </a:t>
            </a:r>
            <a:endParaRPr lang="en-US" sz="2000" b="1">
              <a:ea typeface="Calibri"/>
              <a:cs typeface="Calibri"/>
            </a:endParaRPr>
          </a:p>
        </p:txBody>
      </p:sp>
      <p:sp>
        <p:nvSpPr>
          <p:cNvPr id="7" name="TextBox 6">
            <a:extLst>
              <a:ext uri="{FF2B5EF4-FFF2-40B4-BE49-F238E27FC236}">
                <a16:creationId xmlns:a16="http://schemas.microsoft.com/office/drawing/2014/main" id="{9A2CABFD-8B5F-9307-098C-4160473BD0EB}"/>
              </a:ext>
            </a:extLst>
          </p:cNvPr>
          <p:cNvSpPr txBox="1"/>
          <p:nvPr/>
        </p:nvSpPr>
        <p:spPr>
          <a:xfrm>
            <a:off x="903610" y="5192389"/>
            <a:ext cx="104656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PAE = C + I + G + NX</a:t>
            </a:r>
          </a:p>
          <a:p>
            <a:r>
              <a:rPr lang="en-US">
                <a:ea typeface="Calibri"/>
                <a:cs typeface="Calibri"/>
              </a:rPr>
              <a:t>PAE = 1600 + 0.6(Y – 2000) - 2000r + 2500 – 1000r + 2000 + 50 = 4950 + 0.6Y - 3000r</a:t>
            </a:r>
          </a:p>
          <a:p>
            <a:r>
              <a:rPr lang="en-US">
                <a:ea typeface="Calibri"/>
                <a:cs typeface="Calibri"/>
              </a:rPr>
              <a:t>PAE = Y = </a:t>
            </a:r>
            <a:r>
              <a:rPr lang="en-US">
                <a:ea typeface="+mn-lt"/>
                <a:cs typeface="+mn-lt"/>
              </a:rPr>
              <a:t>4950 + 0.6Y - 3000r</a:t>
            </a:r>
          </a:p>
          <a:p>
            <a:r>
              <a:rPr lang="en-US">
                <a:ea typeface="Calibri"/>
                <a:cs typeface="Calibri"/>
              </a:rPr>
              <a:t>Y = ((4950 – 3000r)/0.4)</a:t>
            </a:r>
          </a:p>
        </p:txBody>
      </p:sp>
      <p:cxnSp>
        <p:nvCxnSpPr>
          <p:cNvPr id="9" name="Straight Arrow Connector 8">
            <a:extLst>
              <a:ext uri="{FF2B5EF4-FFF2-40B4-BE49-F238E27FC236}">
                <a16:creationId xmlns:a16="http://schemas.microsoft.com/office/drawing/2014/main" id="{F61D3B6C-D42F-144A-BB3E-EC17EA451656}"/>
              </a:ext>
            </a:extLst>
          </p:cNvPr>
          <p:cNvCxnSpPr/>
          <p:nvPr/>
        </p:nvCxnSpPr>
        <p:spPr>
          <a:xfrm flipV="1">
            <a:off x="3225941" y="2923162"/>
            <a:ext cx="4569300" cy="31720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603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85B3D8-1E85-4E55-9F6B-4DB259252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CA2F7-A78B-CA70-BD65-609816797C6C}"/>
              </a:ext>
            </a:extLst>
          </p:cNvPr>
          <p:cNvSpPr>
            <a:spLocks noGrp="1"/>
          </p:cNvSpPr>
          <p:nvPr>
            <p:ph type="title"/>
          </p:nvPr>
        </p:nvSpPr>
        <p:spPr>
          <a:xfrm>
            <a:off x="586479" y="363232"/>
            <a:ext cx="7318360" cy="706648"/>
          </a:xfrm>
        </p:spPr>
        <p:txBody>
          <a:bodyPr anchor="ctr">
            <a:normAutofit fontScale="90000"/>
          </a:bodyPr>
          <a:lstStyle/>
          <a:p>
            <a:r>
              <a:rPr lang="en-US" sz="5400">
                <a:ea typeface="Calibri Light"/>
                <a:cs typeface="Calibri Light"/>
              </a:rPr>
              <a:t>Question 7.(a) The AD curve</a:t>
            </a:r>
            <a:endParaRPr lang="en-US" sz="54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211B5FEA-6C73-75B5-1A2A-D170A441CE1F}"/>
              </a:ext>
            </a:extLst>
          </p:cNvPr>
          <p:cNvGraphicFramePr>
            <a:graphicFrameLocks noGrp="1"/>
          </p:cNvGraphicFramePr>
          <p:nvPr>
            <p:ph idx="1"/>
            <p:extLst>
              <p:ext uri="{D42A27DB-BD31-4B8C-83A1-F6EECF244321}">
                <p14:modId xmlns:p14="http://schemas.microsoft.com/office/powerpoint/2010/main" val="2808950673"/>
              </p:ext>
            </p:extLst>
          </p:nvPr>
        </p:nvGraphicFramePr>
        <p:xfrm>
          <a:off x="768743" y="1483539"/>
          <a:ext cx="4423270" cy="4544445"/>
        </p:xfrm>
        <a:graphic>
          <a:graphicData uri="http://schemas.openxmlformats.org/drawingml/2006/table">
            <a:tbl>
              <a:tblPr firstRow="1" bandRow="1">
                <a:tableStyleId>{00A15C55-8517-42AA-B614-E9B94910E393}</a:tableStyleId>
              </a:tblPr>
              <a:tblGrid>
                <a:gridCol w="1314168">
                  <a:extLst>
                    <a:ext uri="{9D8B030D-6E8A-4147-A177-3AD203B41FA5}">
                      <a16:colId xmlns:a16="http://schemas.microsoft.com/office/drawing/2014/main" val="2981760351"/>
                    </a:ext>
                  </a:extLst>
                </a:gridCol>
                <a:gridCol w="3109102">
                  <a:extLst>
                    <a:ext uri="{9D8B030D-6E8A-4147-A177-3AD203B41FA5}">
                      <a16:colId xmlns:a16="http://schemas.microsoft.com/office/drawing/2014/main" val="1685657478"/>
                    </a:ext>
                  </a:extLst>
                </a:gridCol>
              </a:tblGrid>
              <a:tr h="741769">
                <a:tc>
                  <a:txBody>
                    <a:bodyPr/>
                    <a:lstStyle/>
                    <a:p>
                      <a:pPr algn="l" rtl="0" fontAlgn="base"/>
                      <a:r>
                        <a:rPr lang="en-US" sz="1400" cap="all" spc="60">
                          <a:solidFill>
                            <a:srgbClr val="000000"/>
                          </a:solidFill>
                          <a:effectLst/>
                        </a:rPr>
                        <a:t>Inflation Rate </a:t>
                      </a:r>
                    </a:p>
                  </a:txBody>
                  <a:tcPr marL="157700" marR="157700" marT="157700" marB="157700"/>
                </a:tc>
                <a:tc>
                  <a:txBody>
                    <a:bodyPr/>
                    <a:lstStyle/>
                    <a:p>
                      <a:pPr algn="l" rtl="0" fontAlgn="base"/>
                      <a:r>
                        <a:rPr lang="en-US" sz="1400" cap="all" spc="60">
                          <a:solidFill>
                            <a:srgbClr val="000000"/>
                          </a:solidFill>
                          <a:effectLst/>
                        </a:rPr>
                        <a:t>SR Equilibrium Output </a:t>
                      </a:r>
                    </a:p>
                    <a:p>
                      <a:pPr algn="l" rtl="0" fontAlgn="base"/>
                      <a:r>
                        <a:rPr lang="en-US" sz="1400" cap="all" spc="60">
                          <a:solidFill>
                            <a:srgbClr val="000000"/>
                          </a:solidFill>
                          <a:effectLst/>
                        </a:rPr>
                        <a:t>Y = PAE</a:t>
                      </a:r>
                    </a:p>
                  </a:txBody>
                  <a:tcPr marL="157700" marR="157700" marT="157700" marB="157700"/>
                </a:tc>
                <a:extLst>
                  <a:ext uri="{0D108BD9-81ED-4DB2-BD59-A6C34878D82A}">
                    <a16:rowId xmlns:a16="http://schemas.microsoft.com/office/drawing/2014/main" val="1712595017"/>
                  </a:ext>
                </a:extLst>
              </a:tr>
              <a:tr h="760465">
                <a:tc>
                  <a:txBody>
                    <a:bodyPr/>
                    <a:lstStyle/>
                    <a:p>
                      <a:pPr algn="l" rtl="0" fontAlgn="base"/>
                      <a:r>
                        <a:rPr lang="en-US" sz="1800" cap="none" spc="0">
                          <a:solidFill>
                            <a:srgbClr val="000000"/>
                          </a:solidFill>
                          <a:effectLst/>
                        </a:rPr>
                        <a:t>0.0 </a:t>
                      </a:r>
                    </a:p>
                  </a:txBody>
                  <a:tcPr marL="105133" marR="105133" marT="52567" marB="105133"/>
                </a:tc>
                <a:tc>
                  <a:txBody>
                    <a:bodyPr/>
                    <a:lstStyle/>
                    <a:p>
                      <a:pPr algn="l" rtl="0" fontAlgn="base"/>
                      <a:r>
                        <a:rPr lang="en-US" sz="1800" u="none" strike="noStrike" cap="none" spc="0">
                          <a:solidFill>
                            <a:srgbClr val="000000"/>
                          </a:solidFill>
                          <a:effectLst/>
                        </a:rPr>
                        <a:t>((4950 – 3000 × 0.04)/0.4) = 12075</a:t>
                      </a:r>
                      <a:endParaRPr lang="en-US" sz="1800" cap="none" spc="0">
                        <a:solidFill>
                          <a:srgbClr val="000000"/>
                        </a:solidFill>
                        <a:effectLst/>
                      </a:endParaRPr>
                    </a:p>
                  </a:txBody>
                  <a:tcPr marL="105133" marR="105133" marT="52567" marB="105133"/>
                </a:tc>
                <a:extLst>
                  <a:ext uri="{0D108BD9-81ED-4DB2-BD59-A6C34878D82A}">
                    <a16:rowId xmlns:a16="http://schemas.microsoft.com/office/drawing/2014/main" val="1172051727"/>
                  </a:ext>
                </a:extLst>
              </a:tr>
              <a:tr h="760465">
                <a:tc>
                  <a:txBody>
                    <a:bodyPr/>
                    <a:lstStyle/>
                    <a:p>
                      <a:pPr algn="l" rtl="0" fontAlgn="base"/>
                      <a:r>
                        <a:rPr lang="en-US" sz="1800" cap="none" spc="0">
                          <a:solidFill>
                            <a:srgbClr val="000000"/>
                          </a:solidFill>
                          <a:effectLst/>
                        </a:rPr>
                        <a:t>0.01 </a:t>
                      </a:r>
                    </a:p>
                  </a:txBody>
                  <a:tcPr marL="105133" marR="105133" marT="52567" marB="105133"/>
                </a:tc>
                <a:tc>
                  <a:txBody>
                    <a:bodyPr/>
                    <a:lstStyle/>
                    <a:p>
                      <a:pPr algn="l" rtl="0" fontAlgn="base"/>
                      <a:r>
                        <a:rPr lang="en-US" sz="1800" u="none" strike="noStrike" cap="none" spc="0">
                          <a:solidFill>
                            <a:srgbClr val="000000"/>
                          </a:solidFill>
                          <a:effectLst/>
                        </a:rPr>
                        <a:t>((4950 – 3000 × 0.045)/0.4) = 12037.5</a:t>
                      </a:r>
                      <a:endParaRPr lang="en-US" sz="1800" cap="none" spc="0">
                        <a:solidFill>
                          <a:srgbClr val="000000"/>
                        </a:solidFill>
                        <a:effectLst/>
                      </a:endParaRPr>
                    </a:p>
                  </a:txBody>
                  <a:tcPr marL="105133" marR="105133" marT="52567" marB="105133"/>
                </a:tc>
                <a:extLst>
                  <a:ext uri="{0D108BD9-81ED-4DB2-BD59-A6C34878D82A}">
                    <a16:rowId xmlns:a16="http://schemas.microsoft.com/office/drawing/2014/main" val="1152724922"/>
                  </a:ext>
                </a:extLst>
              </a:tr>
              <a:tr h="760465">
                <a:tc>
                  <a:txBody>
                    <a:bodyPr/>
                    <a:lstStyle/>
                    <a:p>
                      <a:pPr algn="l" rtl="0" fontAlgn="base"/>
                      <a:r>
                        <a:rPr lang="en-US" sz="1800" cap="none" spc="0">
                          <a:solidFill>
                            <a:srgbClr val="000000"/>
                          </a:solidFill>
                          <a:effectLst/>
                        </a:rPr>
                        <a:t>0.02 </a:t>
                      </a:r>
                    </a:p>
                  </a:txBody>
                  <a:tcPr marL="105133" marR="105133" marT="52567" marB="105133"/>
                </a:tc>
                <a:tc>
                  <a:txBody>
                    <a:bodyPr/>
                    <a:lstStyle/>
                    <a:p>
                      <a:pPr algn="l" rtl="0" fontAlgn="base"/>
                      <a:r>
                        <a:rPr lang="en-US" sz="1800" u="none" strike="noStrike" cap="none" spc="0">
                          <a:solidFill>
                            <a:srgbClr val="000000"/>
                          </a:solidFill>
                          <a:effectLst/>
                        </a:rPr>
                        <a:t>((4950 – 3000 × 0.05)/0.4) = 12000</a:t>
                      </a:r>
                      <a:endParaRPr lang="en-US" sz="1800" cap="none" spc="0">
                        <a:solidFill>
                          <a:srgbClr val="000000"/>
                        </a:solidFill>
                        <a:effectLst/>
                      </a:endParaRPr>
                    </a:p>
                  </a:txBody>
                  <a:tcPr marL="105133" marR="105133" marT="52567" marB="105133"/>
                </a:tc>
                <a:extLst>
                  <a:ext uri="{0D108BD9-81ED-4DB2-BD59-A6C34878D82A}">
                    <a16:rowId xmlns:a16="http://schemas.microsoft.com/office/drawing/2014/main" val="367546624"/>
                  </a:ext>
                </a:extLst>
              </a:tr>
              <a:tr h="760465">
                <a:tc>
                  <a:txBody>
                    <a:bodyPr/>
                    <a:lstStyle/>
                    <a:p>
                      <a:pPr algn="l" rtl="0" fontAlgn="base"/>
                      <a:r>
                        <a:rPr lang="en-US" sz="1800" cap="none" spc="0">
                          <a:solidFill>
                            <a:srgbClr val="000000"/>
                          </a:solidFill>
                          <a:effectLst/>
                        </a:rPr>
                        <a:t>0.03 </a:t>
                      </a:r>
                    </a:p>
                  </a:txBody>
                  <a:tcPr marL="105133" marR="105133" marT="52567" marB="105133"/>
                </a:tc>
                <a:tc>
                  <a:txBody>
                    <a:bodyPr/>
                    <a:lstStyle/>
                    <a:p>
                      <a:pPr algn="l" rtl="0" fontAlgn="base"/>
                      <a:r>
                        <a:rPr lang="en-US" sz="1800" u="none" strike="noStrike" cap="none" spc="0">
                          <a:solidFill>
                            <a:srgbClr val="000000"/>
                          </a:solidFill>
                          <a:effectLst/>
                        </a:rPr>
                        <a:t>((4950 – 3000 × 0.055)/0.4) = 11962.5</a:t>
                      </a:r>
                      <a:endParaRPr lang="en-US" sz="1800" cap="none" spc="0">
                        <a:solidFill>
                          <a:srgbClr val="000000"/>
                        </a:solidFill>
                        <a:effectLst/>
                      </a:endParaRPr>
                    </a:p>
                  </a:txBody>
                  <a:tcPr marL="105133" marR="105133" marT="52567" marB="105133"/>
                </a:tc>
                <a:extLst>
                  <a:ext uri="{0D108BD9-81ED-4DB2-BD59-A6C34878D82A}">
                    <a16:rowId xmlns:a16="http://schemas.microsoft.com/office/drawing/2014/main" val="3518946770"/>
                  </a:ext>
                </a:extLst>
              </a:tr>
              <a:tr h="760465">
                <a:tc>
                  <a:txBody>
                    <a:bodyPr/>
                    <a:lstStyle/>
                    <a:p>
                      <a:pPr algn="l" rtl="0" fontAlgn="base"/>
                      <a:r>
                        <a:rPr lang="en-US" sz="1800" cap="none" spc="0">
                          <a:solidFill>
                            <a:srgbClr val="000000"/>
                          </a:solidFill>
                          <a:effectLst/>
                        </a:rPr>
                        <a:t>0.04 </a:t>
                      </a:r>
                    </a:p>
                  </a:txBody>
                  <a:tcPr marL="105133" marR="105133" marT="52567" marB="105133"/>
                </a:tc>
                <a:tc>
                  <a:txBody>
                    <a:bodyPr/>
                    <a:lstStyle/>
                    <a:p>
                      <a:pPr algn="l" rtl="0" fontAlgn="base"/>
                      <a:r>
                        <a:rPr lang="en-US" sz="1800" u="none" strike="noStrike" cap="none" spc="0">
                          <a:solidFill>
                            <a:srgbClr val="000000"/>
                          </a:solidFill>
                          <a:effectLst/>
                        </a:rPr>
                        <a:t>((4950 – 3000 × 0.06)/0.4) = 11925</a:t>
                      </a:r>
                      <a:endParaRPr lang="en-US" sz="1800" cap="none" spc="0">
                        <a:solidFill>
                          <a:srgbClr val="000000"/>
                        </a:solidFill>
                        <a:effectLst/>
                      </a:endParaRPr>
                    </a:p>
                  </a:txBody>
                  <a:tcPr marL="105133" marR="105133" marT="52567" marB="105133"/>
                </a:tc>
                <a:extLst>
                  <a:ext uri="{0D108BD9-81ED-4DB2-BD59-A6C34878D82A}">
                    <a16:rowId xmlns:a16="http://schemas.microsoft.com/office/drawing/2014/main" val="2210932020"/>
                  </a:ext>
                </a:extLst>
              </a:tr>
            </a:tbl>
          </a:graphicData>
        </a:graphic>
      </p:graphicFrame>
      <p:pic>
        <p:nvPicPr>
          <p:cNvPr id="6" name="Picture 5">
            <a:extLst>
              <a:ext uri="{FF2B5EF4-FFF2-40B4-BE49-F238E27FC236}">
                <a16:creationId xmlns:a16="http://schemas.microsoft.com/office/drawing/2014/main" id="{CC04F221-D70F-B7FC-BB3B-C18A4096EC58}"/>
              </a:ext>
            </a:extLst>
          </p:cNvPr>
          <p:cNvPicPr>
            <a:picLocks noChangeAspect="1"/>
          </p:cNvPicPr>
          <p:nvPr/>
        </p:nvPicPr>
        <p:blipFill>
          <a:blip r:embed="rId2"/>
          <a:stretch>
            <a:fillRect/>
          </a:stretch>
        </p:blipFill>
        <p:spPr>
          <a:xfrm>
            <a:off x="5192389" y="1897586"/>
            <a:ext cx="5833009" cy="3858544"/>
          </a:xfrm>
          <a:prstGeom prst="rect">
            <a:avLst/>
          </a:prstGeom>
        </p:spPr>
      </p:pic>
    </p:spTree>
    <p:extLst>
      <p:ext uri="{BB962C8B-B14F-4D97-AF65-F5344CB8AC3E}">
        <p14:creationId xmlns:p14="http://schemas.microsoft.com/office/powerpoint/2010/main" val="2350368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46F0016D-3CD5-C0B6-0C01-DFC13B1CED3B}"/>
              </a:ext>
            </a:extLst>
          </p:cNvPr>
          <p:cNvGraphicFramePr>
            <a:graphicFrameLocks noGrp="1"/>
          </p:cNvGraphicFramePr>
          <p:nvPr>
            <p:ph idx="1"/>
            <p:extLst>
              <p:ext uri="{D42A27DB-BD31-4B8C-83A1-F6EECF244321}">
                <p14:modId xmlns:p14="http://schemas.microsoft.com/office/powerpoint/2010/main" val="3508682771"/>
              </p:ext>
            </p:extLst>
          </p:nvPr>
        </p:nvGraphicFramePr>
        <p:xfrm>
          <a:off x="714796" y="1483539"/>
          <a:ext cx="10717900" cy="4696513"/>
        </p:xfrm>
        <a:graphic>
          <a:graphicData uri="http://schemas.openxmlformats.org/drawingml/2006/table">
            <a:tbl>
              <a:tblPr firstRow="1" bandRow="1">
                <a:tableStyleId>{5C22544A-7EE6-4342-B048-85BDC9FD1C3A}</a:tableStyleId>
              </a:tblPr>
              <a:tblGrid>
                <a:gridCol w="1525825">
                  <a:extLst>
                    <a:ext uri="{9D8B030D-6E8A-4147-A177-3AD203B41FA5}">
                      <a16:colId xmlns:a16="http://schemas.microsoft.com/office/drawing/2014/main" val="2426366667"/>
                    </a:ext>
                  </a:extLst>
                </a:gridCol>
                <a:gridCol w="1910721">
                  <a:extLst>
                    <a:ext uri="{9D8B030D-6E8A-4147-A177-3AD203B41FA5}">
                      <a16:colId xmlns:a16="http://schemas.microsoft.com/office/drawing/2014/main" val="3247807357"/>
                    </a:ext>
                  </a:extLst>
                </a:gridCol>
                <a:gridCol w="3132862">
                  <a:extLst>
                    <a:ext uri="{9D8B030D-6E8A-4147-A177-3AD203B41FA5}">
                      <a16:colId xmlns:a16="http://schemas.microsoft.com/office/drawing/2014/main" val="1403640113"/>
                    </a:ext>
                  </a:extLst>
                </a:gridCol>
                <a:gridCol w="4148492">
                  <a:extLst>
                    <a:ext uri="{9D8B030D-6E8A-4147-A177-3AD203B41FA5}">
                      <a16:colId xmlns:a16="http://schemas.microsoft.com/office/drawing/2014/main" val="2835602590"/>
                    </a:ext>
                  </a:extLst>
                </a:gridCol>
              </a:tblGrid>
              <a:tr h="1196708">
                <a:tc>
                  <a:txBody>
                    <a:bodyPr/>
                    <a:lstStyle/>
                    <a:p>
                      <a:pPr algn="l" rtl="0" fontAlgn="base"/>
                      <a:r>
                        <a:rPr lang="en-US" sz="1800" b="1" i="0">
                          <a:solidFill>
                            <a:srgbClr val="000000"/>
                          </a:solidFill>
                          <a:effectLst/>
                          <a:latin typeface="Calibri"/>
                        </a:rPr>
                        <a:t>Inflation Rate </a:t>
                      </a:r>
                      <a:endParaRPr lang="en-US" b="1" i="0">
                        <a:solidFill>
                          <a:srgbClr val="FFFFFF"/>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C000"/>
                    </a:solidFill>
                  </a:tcPr>
                </a:tc>
                <a:tc>
                  <a:txBody>
                    <a:bodyPr/>
                    <a:lstStyle/>
                    <a:p>
                      <a:pPr algn="l" rtl="0" fontAlgn="base"/>
                      <a:r>
                        <a:rPr lang="en-US" sz="1800" b="1" i="0">
                          <a:solidFill>
                            <a:srgbClr val="000000"/>
                          </a:solidFill>
                          <a:effectLst/>
                          <a:latin typeface="Calibri"/>
                        </a:rPr>
                        <a:t>Real Interest Rate </a:t>
                      </a:r>
                      <a:endParaRPr lang="en-US" b="1" i="0">
                        <a:solidFill>
                          <a:srgbClr val="FFFFFF"/>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C000"/>
                    </a:solidFill>
                  </a:tcPr>
                </a:tc>
                <a:tc>
                  <a:txBody>
                    <a:bodyPr/>
                    <a:lstStyle/>
                    <a:p>
                      <a:pPr algn="l" rtl="0" fontAlgn="base"/>
                      <a:r>
                        <a:rPr lang="en-US" sz="1800" b="1" i="0">
                          <a:solidFill>
                            <a:srgbClr val="000000"/>
                          </a:solidFill>
                          <a:effectLst/>
                          <a:latin typeface="Calibri"/>
                        </a:rPr>
                        <a:t>Autonomous Expenditure </a:t>
                      </a:r>
                      <a:endParaRPr lang="en-US" b="1" i="0">
                        <a:solidFill>
                          <a:srgbClr val="FFFFFF"/>
                        </a:solidFill>
                        <a:effectLst/>
                        <a:latin typeface="Calibri"/>
                      </a:endParaRPr>
                    </a:p>
                    <a:p>
                      <a:pPr algn="l" rtl="0" fontAlgn="base"/>
                      <a:r>
                        <a:rPr lang="en-US" sz="1800" b="1" i="0">
                          <a:solidFill>
                            <a:srgbClr val="000000"/>
                          </a:solidFill>
                          <a:effectLst/>
                          <a:latin typeface="Calibri"/>
                        </a:rPr>
                        <a:t>= </a:t>
                      </a:r>
                      <a:r>
                        <a:rPr lang="en-US" sz="1800" b="1" i="0" u="none" strike="noStrike" noProof="0">
                          <a:solidFill>
                            <a:schemeClr val="tx1"/>
                          </a:solidFill>
                          <a:effectLst/>
                        </a:rPr>
                        <a:t>4950 – 3000r</a:t>
                      </a:r>
                      <a:endParaRPr lang="en-US" b="1" i="0">
                        <a:solidFill>
                          <a:srgbClr val="FFFFFF"/>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C000"/>
                    </a:solidFill>
                  </a:tcPr>
                </a:tc>
                <a:tc>
                  <a:txBody>
                    <a:bodyPr/>
                    <a:lstStyle/>
                    <a:p>
                      <a:pPr algn="l" rtl="0" fontAlgn="base"/>
                      <a:r>
                        <a:rPr lang="en-US" sz="1800" b="1" i="0">
                          <a:solidFill>
                            <a:srgbClr val="000000"/>
                          </a:solidFill>
                          <a:effectLst/>
                          <a:latin typeface="Calibri"/>
                        </a:rPr>
                        <a:t>SR Equilibrium Output </a:t>
                      </a:r>
                      <a:endParaRPr lang="en-US" b="1" i="0">
                        <a:solidFill>
                          <a:srgbClr val="FFFFFF"/>
                        </a:solidFill>
                        <a:effectLst/>
                        <a:latin typeface="Calibri"/>
                      </a:endParaRPr>
                    </a:p>
                    <a:p>
                      <a:pPr algn="l" rtl="0" fontAlgn="base"/>
                      <a:r>
                        <a:rPr lang="en-US" sz="1800" b="1" i="0">
                          <a:solidFill>
                            <a:srgbClr val="000000"/>
                          </a:solidFill>
                          <a:effectLst/>
                          <a:latin typeface="Calibri"/>
                        </a:rPr>
                        <a:t>Y = PAE</a:t>
                      </a:r>
                      <a:endParaRPr lang="en-US" b="1" i="0">
                        <a:solidFill>
                          <a:srgbClr val="FFFFFF"/>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C000"/>
                    </a:solidFill>
                  </a:tcPr>
                </a:tc>
                <a:extLst>
                  <a:ext uri="{0D108BD9-81ED-4DB2-BD59-A6C34878D82A}">
                    <a16:rowId xmlns:a16="http://schemas.microsoft.com/office/drawing/2014/main" val="4013461222"/>
                  </a:ext>
                </a:extLst>
              </a:tr>
              <a:tr h="699961">
                <a:tc>
                  <a:txBody>
                    <a:bodyPr/>
                    <a:lstStyle/>
                    <a:p>
                      <a:pPr algn="l" rtl="0" fontAlgn="base"/>
                      <a:r>
                        <a:rPr lang="en-US" sz="1800" b="0" i="0">
                          <a:solidFill>
                            <a:srgbClr val="000000"/>
                          </a:solidFill>
                          <a:effectLst/>
                          <a:latin typeface="Calibri"/>
                        </a:rPr>
                        <a:t>0.0 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a:solidFill>
                            <a:srgbClr val="000000"/>
                          </a:solidFill>
                          <a:effectLst/>
                          <a:latin typeface="Calibri"/>
                        </a:rPr>
                        <a:t>0.035 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a:solidFill>
                            <a:srgbClr val="000000"/>
                          </a:solidFill>
                          <a:effectLst/>
                          <a:latin typeface="Calibri"/>
                        </a:rPr>
                        <a:t>4950 – 3000(0.035) = 4845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u="none" strike="noStrike">
                          <a:solidFill>
                            <a:srgbClr val="000000"/>
                          </a:solidFill>
                          <a:effectLst/>
                          <a:latin typeface="Calibri"/>
                        </a:rPr>
                        <a:t>((4950 – 3000 × 0.035)/0.4) = 12112.5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extLst>
                  <a:ext uri="{0D108BD9-81ED-4DB2-BD59-A6C34878D82A}">
                    <a16:rowId xmlns:a16="http://schemas.microsoft.com/office/drawing/2014/main" val="319010449"/>
                  </a:ext>
                </a:extLst>
              </a:tr>
              <a:tr h="699961">
                <a:tc>
                  <a:txBody>
                    <a:bodyPr/>
                    <a:lstStyle/>
                    <a:p>
                      <a:pPr algn="l" rtl="0" fontAlgn="base"/>
                      <a:r>
                        <a:rPr lang="en-US" sz="1800" b="0" i="0">
                          <a:solidFill>
                            <a:srgbClr val="000000"/>
                          </a:solidFill>
                          <a:effectLst/>
                          <a:latin typeface="Calibri"/>
                        </a:rPr>
                        <a:t>0.01 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algn="l" rtl="0" fontAlgn="base"/>
                      <a:r>
                        <a:rPr lang="en-US" sz="1800" b="0" i="0">
                          <a:solidFill>
                            <a:srgbClr val="000000"/>
                          </a:solidFill>
                          <a:effectLst/>
                          <a:latin typeface="Calibri"/>
                        </a:rPr>
                        <a:t>0.04</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marL="0" lvl="0" indent="0" algn="l">
                        <a:lnSpc>
                          <a:spcPct val="100000"/>
                        </a:lnSpc>
                        <a:buNone/>
                      </a:pPr>
                      <a:r>
                        <a:rPr lang="en-US" sz="1800" b="0" i="0" u="none" strike="noStrike" baseline="0" noProof="0">
                          <a:solidFill>
                            <a:srgbClr val="000000"/>
                          </a:solidFill>
                          <a:latin typeface="Calibri"/>
                        </a:rPr>
                        <a:t>4950 – 3000(0.04) = 4830</a:t>
                      </a:r>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algn="l" rtl="0" fontAlgn="base"/>
                      <a:r>
                        <a:rPr lang="en-US" sz="1800" b="0" i="0" u="none" strike="noStrike">
                          <a:solidFill>
                            <a:srgbClr val="000000"/>
                          </a:solidFill>
                          <a:effectLst/>
                          <a:latin typeface="Calibri"/>
                        </a:rPr>
                        <a:t>((4950 – 3000 × 0.04)/0.4) = 12075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2944790963"/>
                  </a:ext>
                </a:extLst>
              </a:tr>
              <a:tr h="699961">
                <a:tc>
                  <a:txBody>
                    <a:bodyPr/>
                    <a:lstStyle/>
                    <a:p>
                      <a:pPr algn="l" rtl="0" fontAlgn="base"/>
                      <a:r>
                        <a:rPr lang="en-US" sz="1800" b="0" i="0">
                          <a:solidFill>
                            <a:srgbClr val="000000"/>
                          </a:solidFill>
                          <a:effectLst/>
                          <a:latin typeface="Calibri"/>
                        </a:rPr>
                        <a:t>0.02 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a:solidFill>
                            <a:srgbClr val="000000"/>
                          </a:solidFill>
                          <a:effectLst/>
                          <a:latin typeface="Calibri"/>
                        </a:rPr>
                        <a:t>0.045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lvl="0" algn="l">
                        <a:lnSpc>
                          <a:spcPct val="100000"/>
                        </a:lnSpc>
                        <a:spcBef>
                          <a:spcPts val="0"/>
                        </a:spcBef>
                        <a:spcAft>
                          <a:spcPts val="0"/>
                        </a:spcAft>
                        <a:buNone/>
                      </a:pPr>
                      <a:r>
                        <a:rPr lang="en-US" sz="1800" b="0" i="0" u="none" strike="noStrike" noProof="0">
                          <a:solidFill>
                            <a:srgbClr val="000000"/>
                          </a:solidFill>
                        </a:rPr>
                        <a:t>4950 – 3000(0.045) = 4815</a:t>
                      </a:r>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u="none" strike="noStrike">
                          <a:solidFill>
                            <a:srgbClr val="000000"/>
                          </a:solidFill>
                          <a:effectLst/>
                          <a:latin typeface="Calibri"/>
                        </a:rPr>
                        <a:t>((4950 – 3000 × 0.045)/0.4) = 12037.5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extLst>
                  <a:ext uri="{0D108BD9-81ED-4DB2-BD59-A6C34878D82A}">
                    <a16:rowId xmlns:a16="http://schemas.microsoft.com/office/drawing/2014/main" val="131701173"/>
                  </a:ext>
                </a:extLst>
              </a:tr>
              <a:tr h="699961">
                <a:tc>
                  <a:txBody>
                    <a:bodyPr/>
                    <a:lstStyle/>
                    <a:p>
                      <a:pPr algn="l" rtl="0" fontAlgn="base"/>
                      <a:r>
                        <a:rPr lang="en-US" sz="1800" b="0" i="0">
                          <a:solidFill>
                            <a:srgbClr val="000000"/>
                          </a:solidFill>
                          <a:effectLst/>
                          <a:latin typeface="Calibri"/>
                        </a:rPr>
                        <a:t>0.03 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algn="l" rtl="0" fontAlgn="base"/>
                      <a:r>
                        <a:rPr lang="en-US" sz="1800" b="0" i="0">
                          <a:solidFill>
                            <a:srgbClr val="000000"/>
                          </a:solidFill>
                          <a:effectLst/>
                          <a:latin typeface="Calibri"/>
                        </a:rPr>
                        <a:t>0.05 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lvl="0" algn="l">
                        <a:lnSpc>
                          <a:spcPct val="100000"/>
                        </a:lnSpc>
                        <a:spcBef>
                          <a:spcPts val="0"/>
                        </a:spcBef>
                        <a:spcAft>
                          <a:spcPts val="0"/>
                        </a:spcAft>
                        <a:buNone/>
                      </a:pPr>
                      <a:r>
                        <a:rPr lang="en-US" sz="1800" b="0" i="0" u="none" strike="noStrike" noProof="0">
                          <a:solidFill>
                            <a:srgbClr val="000000"/>
                          </a:solidFill>
                        </a:rPr>
                        <a:t>4950 – 3000(0.05) = 4800</a:t>
                      </a:r>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tc>
                  <a:txBody>
                    <a:bodyPr/>
                    <a:lstStyle/>
                    <a:p>
                      <a:pPr algn="l" rtl="0" fontAlgn="base"/>
                      <a:r>
                        <a:rPr lang="en-US" sz="1800" b="0" i="0" u="none" strike="noStrike">
                          <a:solidFill>
                            <a:srgbClr val="000000"/>
                          </a:solidFill>
                          <a:effectLst/>
                          <a:latin typeface="Calibri"/>
                        </a:rPr>
                        <a:t>((4950 – 3000 × 0.05)/0.4) = 12000</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1915506195"/>
                  </a:ext>
                </a:extLst>
              </a:tr>
              <a:tr h="699961">
                <a:tc>
                  <a:txBody>
                    <a:bodyPr/>
                    <a:lstStyle/>
                    <a:p>
                      <a:pPr algn="l" rtl="0" fontAlgn="base"/>
                      <a:r>
                        <a:rPr lang="en-US" sz="1800" b="0" i="0">
                          <a:solidFill>
                            <a:srgbClr val="000000"/>
                          </a:solidFill>
                          <a:effectLst/>
                          <a:latin typeface="Calibri"/>
                        </a:rPr>
                        <a:t>0.04 </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a:solidFill>
                            <a:srgbClr val="000000"/>
                          </a:solidFill>
                          <a:effectLst/>
                          <a:latin typeface="Calibri"/>
                        </a:rPr>
                        <a:t>0.055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lvl="0" algn="l">
                        <a:lnSpc>
                          <a:spcPct val="100000"/>
                        </a:lnSpc>
                        <a:spcBef>
                          <a:spcPts val="0"/>
                        </a:spcBef>
                        <a:spcAft>
                          <a:spcPts val="0"/>
                        </a:spcAft>
                        <a:buNone/>
                      </a:pPr>
                      <a:r>
                        <a:rPr lang="en-US" sz="1800" b="0" i="0" u="none" strike="noStrike" noProof="0">
                          <a:solidFill>
                            <a:srgbClr val="000000"/>
                          </a:solidFill>
                        </a:rPr>
                        <a:t>4950 – 3000(0.055) = 4785</a:t>
                      </a:r>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tc>
                  <a:txBody>
                    <a:bodyPr/>
                    <a:lstStyle/>
                    <a:p>
                      <a:pPr algn="l" rtl="0" fontAlgn="base"/>
                      <a:r>
                        <a:rPr lang="en-US" sz="1800" b="0" i="0" u="none" strike="noStrike">
                          <a:solidFill>
                            <a:srgbClr val="000000"/>
                          </a:solidFill>
                          <a:effectLst/>
                          <a:latin typeface="Calibri"/>
                        </a:rPr>
                        <a:t>((4950 – 3000 × 0.055)/0.4) = 11962.5</a:t>
                      </a:r>
                      <a:endParaRPr lang="en-US" b="0" i="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C000"/>
                      </a:solidFill>
                      <a:prstDash val="solid"/>
                      <a:round/>
                      <a:headEnd type="none" w="med" len="med"/>
                      <a:tailEnd type="none" w="med" len="med"/>
                    </a:lnT>
                    <a:lnB w="9525" cap="flat" cmpd="sng" algn="ctr">
                      <a:solidFill>
                        <a:srgbClr val="FFC000"/>
                      </a:solidFill>
                      <a:prstDash val="solid"/>
                      <a:round/>
                      <a:headEnd type="none" w="med" len="med"/>
                      <a:tailEnd type="none" w="med" len="med"/>
                    </a:lnB>
                    <a:solidFill>
                      <a:srgbClr val="FFF4E7"/>
                    </a:solidFill>
                  </a:tcPr>
                </a:tc>
                <a:extLst>
                  <a:ext uri="{0D108BD9-81ED-4DB2-BD59-A6C34878D82A}">
                    <a16:rowId xmlns:a16="http://schemas.microsoft.com/office/drawing/2014/main" val="564648417"/>
                  </a:ext>
                </a:extLst>
              </a:tr>
            </a:tbl>
          </a:graphicData>
        </a:graphic>
      </p:graphicFrame>
      <p:sp>
        <p:nvSpPr>
          <p:cNvPr id="2" name="Title 1">
            <a:extLst>
              <a:ext uri="{FF2B5EF4-FFF2-40B4-BE49-F238E27FC236}">
                <a16:creationId xmlns:a16="http://schemas.microsoft.com/office/drawing/2014/main" id="{793CE645-96C3-A964-3BFF-484C3DE42E91}"/>
              </a:ext>
            </a:extLst>
          </p:cNvPr>
          <p:cNvSpPr>
            <a:spLocks noGrp="1"/>
          </p:cNvSpPr>
          <p:nvPr>
            <p:ph type="title"/>
          </p:nvPr>
        </p:nvSpPr>
        <p:spPr>
          <a:xfrm>
            <a:off x="970851" y="230417"/>
            <a:ext cx="8936767" cy="1172747"/>
          </a:xfrm>
        </p:spPr>
        <p:txBody>
          <a:bodyPr anchor="ctr">
            <a:normAutofit/>
          </a:bodyPr>
          <a:lstStyle/>
          <a:p>
            <a:r>
              <a:rPr lang="en-US" sz="2000">
                <a:ea typeface="+mj-lt"/>
                <a:cs typeface="+mj-lt"/>
              </a:rPr>
              <a:t>7. (b) Suppose that the central bank decides to lower the real interest rate by 0.5 percentage point at each value of inflation. </a:t>
            </a:r>
            <a:r>
              <a:rPr lang="en-US" sz="2000" b="1">
                <a:ea typeface="+mj-lt"/>
                <a:cs typeface="+mj-lt"/>
              </a:rPr>
              <a:t>Repeat part (a)</a:t>
            </a:r>
            <a:r>
              <a:rPr lang="en-US" sz="2000">
                <a:ea typeface="+mj-lt"/>
                <a:cs typeface="+mj-lt"/>
              </a:rPr>
              <a:t>. </a:t>
            </a:r>
            <a:r>
              <a:rPr lang="en-US" sz="2000" b="1">
                <a:ea typeface="+mj-lt"/>
                <a:cs typeface="+mj-lt"/>
              </a:rPr>
              <a:t>How does this change in monetary policy affect the aggregate demand curve? </a:t>
            </a:r>
            <a:endParaRPr lang="en-US" sz="2000" b="1">
              <a:ea typeface="Calibri Light"/>
              <a:cs typeface="Calibri Light"/>
            </a:endParaRPr>
          </a:p>
          <a:p>
            <a:endParaRPr lang="en-US" sz="2000">
              <a:ea typeface="Calibri Light"/>
              <a:cs typeface="Calibri Light"/>
            </a:endParaRPr>
          </a:p>
        </p:txBody>
      </p:sp>
    </p:spTree>
    <p:extLst>
      <p:ext uri="{BB962C8B-B14F-4D97-AF65-F5344CB8AC3E}">
        <p14:creationId xmlns:p14="http://schemas.microsoft.com/office/powerpoint/2010/main" val="414651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ED52F-99AE-D933-9522-817F5804ECE4}"/>
              </a:ext>
            </a:extLst>
          </p:cNvPr>
          <p:cNvSpPr>
            <a:spLocks noGrp="1"/>
          </p:cNvSpPr>
          <p:nvPr>
            <p:ph type="title"/>
          </p:nvPr>
        </p:nvSpPr>
        <p:spPr>
          <a:xfrm>
            <a:off x="957364" y="243904"/>
            <a:ext cx="9058147" cy="862554"/>
          </a:xfrm>
        </p:spPr>
        <p:txBody>
          <a:bodyPr anchor="ctr">
            <a:normAutofit/>
          </a:bodyPr>
          <a:lstStyle/>
          <a:p>
            <a:r>
              <a:rPr lang="en-US" sz="2000">
                <a:ea typeface="Calibri Light"/>
                <a:cs typeface="Calibri Light"/>
              </a:rPr>
              <a:t>7.(b) </a:t>
            </a:r>
            <a:r>
              <a:rPr lang="en-US" sz="2000" b="1">
                <a:ea typeface="+mj-lt"/>
                <a:cs typeface="+mj-lt"/>
              </a:rPr>
              <a:t>How does this change in monetary policy affect the aggregate demand curve? </a:t>
            </a:r>
            <a:endParaRPr lang="en-US" sz="2000">
              <a:ea typeface="+mj-lt"/>
              <a:cs typeface="+mj-lt"/>
            </a:endParaRPr>
          </a:p>
          <a:p>
            <a:endParaRPr lang="en-US" sz="2000">
              <a:ea typeface="+mj-lt"/>
              <a:cs typeface="+mj-lt"/>
            </a:endParaRPr>
          </a:p>
          <a:p>
            <a:endParaRPr lang="en-US" sz="2000">
              <a:ea typeface="Calibri Light"/>
              <a:cs typeface="Calibri Light"/>
            </a:endParaRP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DAF40C9-9B5C-76BB-7412-674DDE5FAC7A}"/>
              </a:ext>
            </a:extLst>
          </p:cNvPr>
          <p:cNvPicPr>
            <a:picLocks noGrp="1" noChangeAspect="1"/>
          </p:cNvPicPr>
          <p:nvPr>
            <p:ph idx="1"/>
          </p:nvPr>
        </p:nvPicPr>
        <p:blipFill>
          <a:blip r:embed="rId2"/>
          <a:stretch>
            <a:fillRect/>
          </a:stretch>
        </p:blipFill>
        <p:spPr>
          <a:xfrm>
            <a:off x="536775" y="983805"/>
            <a:ext cx="11156271" cy="3940939"/>
          </a:xfrm>
        </p:spPr>
      </p:pic>
      <p:sp>
        <p:nvSpPr>
          <p:cNvPr id="5" name="TextBox 4">
            <a:extLst>
              <a:ext uri="{FF2B5EF4-FFF2-40B4-BE49-F238E27FC236}">
                <a16:creationId xmlns:a16="http://schemas.microsoft.com/office/drawing/2014/main" id="{8CD7394D-4E29-8EF7-D8F2-539DDCECB0BE}"/>
              </a:ext>
            </a:extLst>
          </p:cNvPr>
          <p:cNvSpPr txBox="1"/>
          <p:nvPr/>
        </p:nvSpPr>
        <p:spPr>
          <a:xfrm>
            <a:off x="734392" y="5333999"/>
            <a:ext cx="109937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After the fall in interest rate, the policy reaction function curve shifts downward by 0.5 percentage point.</a:t>
            </a:r>
          </a:p>
          <a:p>
            <a:r>
              <a:rPr lang="en-US" b="1">
                <a:ea typeface="Calibri"/>
                <a:cs typeface="Calibri"/>
              </a:rPr>
              <a:t>The AD curve shifts to the right. For every level of inflation, the output increases by 37.5 units.</a:t>
            </a:r>
          </a:p>
        </p:txBody>
      </p:sp>
    </p:spTree>
    <p:extLst>
      <p:ext uri="{BB962C8B-B14F-4D97-AF65-F5344CB8AC3E}">
        <p14:creationId xmlns:p14="http://schemas.microsoft.com/office/powerpoint/2010/main" val="180243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E15E5C07-A2D2-786E-F108-A87FE41E9333}"/>
              </a:ext>
            </a:extLst>
          </p:cNvPr>
          <p:cNvGraphicFramePr>
            <a:graphicFrameLocks noGrp="1"/>
          </p:cNvGraphicFramePr>
          <p:nvPr>
            <p:ph idx="1"/>
            <p:extLst>
              <p:ext uri="{D42A27DB-BD31-4B8C-83A1-F6EECF244321}">
                <p14:modId xmlns:p14="http://schemas.microsoft.com/office/powerpoint/2010/main" val="4206647943"/>
              </p:ext>
            </p:extLst>
          </p:nvPr>
        </p:nvGraphicFramePr>
        <p:xfrm>
          <a:off x="790200" y="2239625"/>
          <a:ext cx="4901756" cy="2378595"/>
        </p:xfrm>
        <a:graphic>
          <a:graphicData uri="http://schemas.openxmlformats.org/drawingml/2006/table">
            <a:tbl>
              <a:tblPr firstRow="1" bandRow="1">
                <a:tableStyleId>{5C22544A-7EE6-4342-B048-85BDC9FD1C3A}</a:tableStyleId>
              </a:tblPr>
              <a:tblGrid>
                <a:gridCol w="1956000">
                  <a:extLst>
                    <a:ext uri="{9D8B030D-6E8A-4147-A177-3AD203B41FA5}">
                      <a16:colId xmlns:a16="http://schemas.microsoft.com/office/drawing/2014/main" val="2046885826"/>
                    </a:ext>
                  </a:extLst>
                </a:gridCol>
                <a:gridCol w="2945756">
                  <a:extLst>
                    <a:ext uri="{9D8B030D-6E8A-4147-A177-3AD203B41FA5}">
                      <a16:colId xmlns:a16="http://schemas.microsoft.com/office/drawing/2014/main" val="874522986"/>
                    </a:ext>
                  </a:extLst>
                </a:gridCol>
              </a:tblGrid>
              <a:tr h="648000">
                <a:tc>
                  <a:txBody>
                    <a:bodyPr/>
                    <a:lstStyle/>
                    <a:p>
                      <a:pPr algn="l" rtl="0" fontAlgn="base"/>
                      <a:r>
                        <a:rPr lang="en-US" sz="1800" b="1" i="0">
                          <a:solidFill>
                            <a:srgbClr val="000000"/>
                          </a:solidFill>
                          <a:effectLst/>
                          <a:latin typeface="Calibri"/>
                        </a:rPr>
                        <a:t>Rate of inflation, </a:t>
                      </a:r>
                      <a:r>
                        <a:rPr lang="el-GR" sz="1800" b="1" i="0">
                          <a:solidFill>
                            <a:srgbClr val="000000"/>
                          </a:solidFill>
                          <a:effectLst/>
                          <a:latin typeface="Calibri"/>
                        </a:rPr>
                        <a:t>π </a:t>
                      </a:r>
                      <a:endParaRPr lang="el-GR" b="1"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800" b="1" i="0">
                          <a:solidFill>
                            <a:srgbClr val="000000"/>
                          </a:solidFill>
                          <a:effectLst/>
                          <a:latin typeface="Calibri"/>
                        </a:rPr>
                        <a:t>Short-run equilibrium output, Y</a:t>
                      </a:r>
                      <a:endParaRPr lang="en-US" b="1"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3017771432"/>
                  </a:ext>
                </a:extLst>
              </a:tr>
              <a:tr h="346119">
                <a:tc>
                  <a:txBody>
                    <a:bodyPr/>
                    <a:lstStyle/>
                    <a:p>
                      <a:pPr algn="l" rtl="0" fontAlgn="base"/>
                      <a:r>
                        <a:rPr lang="en-US" sz="1400" b="0" i="0">
                          <a:solidFill>
                            <a:srgbClr val="000000"/>
                          </a:solidFill>
                          <a:effectLst/>
                          <a:latin typeface="Calibri"/>
                        </a:rPr>
                        <a:t>0.00 </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400" b="0" i="0" u="none" strike="noStrike">
                          <a:solidFill>
                            <a:srgbClr val="000000"/>
                          </a:solidFill>
                          <a:effectLst/>
                          <a:latin typeface="Calibri"/>
                        </a:rPr>
                        <a:t>1,000 - 1,000(0.02) = </a:t>
                      </a:r>
                      <a:r>
                        <a:rPr lang="en-US" sz="1400" b="0" i="0">
                          <a:solidFill>
                            <a:srgbClr val="000000"/>
                          </a:solidFill>
                          <a:effectLst/>
                          <a:latin typeface="Calibri"/>
                        </a:rPr>
                        <a:t>980</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2001669226"/>
                  </a:ext>
                </a:extLst>
              </a:tr>
              <a:tr h="346119">
                <a:tc>
                  <a:txBody>
                    <a:bodyPr/>
                    <a:lstStyle/>
                    <a:p>
                      <a:pPr algn="l" rtl="0" fontAlgn="base"/>
                      <a:r>
                        <a:rPr lang="en-US" sz="1400" b="0" i="0">
                          <a:solidFill>
                            <a:srgbClr val="000000"/>
                          </a:solidFill>
                          <a:effectLst/>
                          <a:latin typeface="Calibri"/>
                        </a:rPr>
                        <a:t>0.01 </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400" b="0" i="0" u="none" strike="noStrike">
                          <a:solidFill>
                            <a:srgbClr val="000000"/>
                          </a:solidFill>
                          <a:effectLst/>
                          <a:latin typeface="Calibri"/>
                        </a:rPr>
                        <a:t>1,000 - 1,000(0.03) = </a:t>
                      </a:r>
                      <a:r>
                        <a:rPr lang="en-US" sz="1400" b="0" i="0">
                          <a:solidFill>
                            <a:srgbClr val="000000"/>
                          </a:solidFill>
                          <a:effectLst/>
                          <a:latin typeface="Calibri"/>
                        </a:rPr>
                        <a:t>970</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92388632"/>
                  </a:ext>
                </a:extLst>
              </a:tr>
              <a:tr h="346119">
                <a:tc>
                  <a:txBody>
                    <a:bodyPr/>
                    <a:lstStyle/>
                    <a:p>
                      <a:pPr algn="l" rtl="0" fontAlgn="base"/>
                      <a:r>
                        <a:rPr lang="en-US" sz="1400" b="0" i="0">
                          <a:solidFill>
                            <a:srgbClr val="000000"/>
                          </a:solidFill>
                          <a:effectLst/>
                          <a:latin typeface="Calibri"/>
                        </a:rPr>
                        <a:t>0.02 </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400" b="0" i="0" u="none" strike="noStrike">
                          <a:solidFill>
                            <a:srgbClr val="000000"/>
                          </a:solidFill>
                          <a:effectLst/>
                          <a:latin typeface="Calibri"/>
                        </a:rPr>
                        <a:t>1,000 - 1,000(0.04) = 960</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3055762044"/>
                  </a:ext>
                </a:extLst>
              </a:tr>
              <a:tr h="346119">
                <a:tc>
                  <a:txBody>
                    <a:bodyPr/>
                    <a:lstStyle/>
                    <a:p>
                      <a:pPr algn="l" rtl="0" fontAlgn="base"/>
                      <a:r>
                        <a:rPr lang="en-US" sz="1400" b="0" i="0">
                          <a:solidFill>
                            <a:srgbClr val="000000"/>
                          </a:solidFill>
                          <a:effectLst/>
                          <a:latin typeface="Calibri"/>
                        </a:rPr>
                        <a:t>0.03 </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400" b="0" i="0" u="none" strike="noStrike">
                          <a:solidFill>
                            <a:srgbClr val="000000"/>
                          </a:solidFill>
                          <a:effectLst/>
                          <a:latin typeface="Calibri"/>
                        </a:rPr>
                        <a:t>1,000 - 1,000(0.05) = 950</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240001154"/>
                  </a:ext>
                </a:extLst>
              </a:tr>
              <a:tr h="346119">
                <a:tc>
                  <a:txBody>
                    <a:bodyPr/>
                    <a:lstStyle/>
                    <a:p>
                      <a:pPr algn="l" rtl="0" fontAlgn="base"/>
                      <a:r>
                        <a:rPr lang="en-US" sz="1400" b="0" i="0">
                          <a:solidFill>
                            <a:srgbClr val="000000"/>
                          </a:solidFill>
                          <a:effectLst/>
                          <a:latin typeface="Calibri"/>
                        </a:rPr>
                        <a:t>0.04 </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400" b="0" i="0" u="none" strike="noStrike">
                          <a:solidFill>
                            <a:srgbClr val="000000"/>
                          </a:solidFill>
                          <a:effectLst/>
                          <a:latin typeface="Calibri"/>
                        </a:rPr>
                        <a:t>1,000 - 1,000(0.06) = 940</a:t>
                      </a:r>
                      <a:endParaRPr lang="en-US" b="0" i="0">
                        <a:solidFill>
                          <a:srgbClr val="000000"/>
                        </a:solidFill>
                        <a:effectLst/>
                        <a:latin typeface="Calibri"/>
                      </a:endParaRPr>
                    </a:p>
                  </a:txBody>
                  <a:tcPr>
                    <a:lnL w="10077" cap="flat" cmpd="sng" algn="ctr">
                      <a:solidFill>
                        <a:srgbClr val="A5A5A5"/>
                      </a:solidFill>
                      <a:prstDash val="solid"/>
                      <a:round/>
                      <a:headEnd type="none" w="med" len="med"/>
                      <a:tailEnd type="none" w="med" len="med"/>
                    </a:lnL>
                    <a:lnR w="10077" cap="flat" cmpd="sng" algn="ctr">
                      <a:solidFill>
                        <a:srgbClr val="A5A5A5"/>
                      </a:solidFill>
                      <a:prstDash val="solid"/>
                      <a:round/>
                      <a:headEnd type="none" w="med" len="med"/>
                      <a:tailEnd type="none" w="med" len="med"/>
                    </a:lnR>
                    <a:lnT w="10077" cap="flat" cmpd="sng" algn="ctr">
                      <a:solidFill>
                        <a:srgbClr val="A5A5A5"/>
                      </a:solidFill>
                      <a:prstDash val="solid"/>
                      <a:round/>
                      <a:headEnd type="none" w="med" len="med"/>
                      <a:tailEnd type="none" w="med" len="med"/>
                    </a:lnT>
                    <a:lnB w="10077"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1473655359"/>
                  </a:ext>
                </a:extLst>
              </a:tr>
            </a:tbl>
          </a:graphicData>
        </a:graphic>
      </p:graphicFrame>
      <p:pic>
        <p:nvPicPr>
          <p:cNvPr id="6" name="Picture 5">
            <a:extLst>
              <a:ext uri="{FF2B5EF4-FFF2-40B4-BE49-F238E27FC236}">
                <a16:creationId xmlns:a16="http://schemas.microsoft.com/office/drawing/2014/main" id="{160795B0-BFF4-2378-C7E9-B93A189EC87D}"/>
              </a:ext>
            </a:extLst>
          </p:cNvPr>
          <p:cNvPicPr>
            <a:picLocks noChangeAspect="1"/>
          </p:cNvPicPr>
          <p:nvPr/>
        </p:nvPicPr>
        <p:blipFill>
          <a:blip r:embed="rId2"/>
          <a:stretch>
            <a:fillRect/>
          </a:stretch>
        </p:blipFill>
        <p:spPr>
          <a:xfrm>
            <a:off x="5712000" y="864960"/>
            <a:ext cx="5982000" cy="3838079"/>
          </a:xfrm>
          <a:prstGeom prst="rect">
            <a:avLst/>
          </a:prstGeom>
        </p:spPr>
      </p:pic>
    </p:spTree>
    <p:extLst>
      <p:ext uri="{BB962C8B-B14F-4D97-AF65-F5344CB8AC3E}">
        <p14:creationId xmlns:p14="http://schemas.microsoft.com/office/powerpoint/2010/main" val="192958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C4B5E-4199-AD46-A3AF-8B6360E55D63}"/>
              </a:ext>
            </a:extLst>
          </p:cNvPr>
          <p:cNvSpPr>
            <a:spLocks noGrp="1"/>
          </p:cNvSpPr>
          <p:nvPr>
            <p:ph type="title"/>
          </p:nvPr>
        </p:nvSpPr>
        <p:spPr>
          <a:xfrm>
            <a:off x="940491" y="253473"/>
            <a:ext cx="9849751" cy="1349671"/>
          </a:xfrm>
        </p:spPr>
        <p:txBody>
          <a:bodyPr anchor="b">
            <a:normAutofit/>
          </a:bodyPr>
          <a:lstStyle/>
          <a:p>
            <a:r>
              <a:rPr lang="en-US" sz="2200">
                <a:ea typeface="Calibri Light"/>
                <a:cs typeface="Calibri Light"/>
              </a:rPr>
              <a:t>Question 1.(b): </a:t>
            </a:r>
            <a:br>
              <a:rPr lang="en-US" sz="2200">
                <a:ea typeface="Calibri Light"/>
                <a:cs typeface="Calibri Light"/>
              </a:rPr>
            </a:br>
            <a:r>
              <a:rPr lang="en-US" sz="2200">
                <a:ea typeface="+mj-lt"/>
                <a:cs typeface="+mj-lt"/>
              </a:rPr>
              <a:t>Suppose that potential output Y* = 960. From the policy reaction function in the table above, what can you infer about the Fed's objective for the inflation rate in the long term? </a:t>
            </a:r>
            <a:endParaRPr lang="en-US" sz="2200"/>
          </a:p>
          <a:p>
            <a:endParaRPr lang="en-US" sz="2200">
              <a:ea typeface="Calibri Light"/>
              <a:cs typeface="Calibri Light"/>
            </a:endParaRPr>
          </a:p>
        </p:txBody>
      </p:sp>
      <p:graphicFrame>
        <p:nvGraphicFramePr>
          <p:cNvPr id="5" name="Content Placeholder 4">
            <a:extLst>
              <a:ext uri="{FF2B5EF4-FFF2-40B4-BE49-F238E27FC236}">
                <a16:creationId xmlns:a16="http://schemas.microsoft.com/office/drawing/2014/main" id="{5D58AB91-F2BF-C587-F0BF-AE6463497C33}"/>
              </a:ext>
            </a:extLst>
          </p:cNvPr>
          <p:cNvGraphicFramePr>
            <a:graphicFrameLocks noGrp="1"/>
          </p:cNvGraphicFramePr>
          <p:nvPr>
            <p:ph idx="1"/>
            <p:extLst>
              <p:ext uri="{D42A27DB-BD31-4B8C-83A1-F6EECF244321}">
                <p14:modId xmlns:p14="http://schemas.microsoft.com/office/powerpoint/2010/main" val="127244899"/>
              </p:ext>
            </p:extLst>
          </p:nvPr>
        </p:nvGraphicFramePr>
        <p:xfrm>
          <a:off x="2020956" y="1314173"/>
          <a:ext cx="8766178" cy="2097632"/>
        </p:xfrm>
        <a:graphic>
          <a:graphicData uri="http://schemas.openxmlformats.org/drawingml/2006/table">
            <a:tbl>
              <a:tblPr firstRow="1" bandRow="1">
                <a:tableStyleId>{5C22544A-7EE6-4342-B048-85BDC9FD1C3A}</a:tableStyleId>
              </a:tblPr>
              <a:tblGrid>
                <a:gridCol w="2241825">
                  <a:extLst>
                    <a:ext uri="{9D8B030D-6E8A-4147-A177-3AD203B41FA5}">
                      <a16:colId xmlns:a16="http://schemas.microsoft.com/office/drawing/2014/main" val="4102068007"/>
                    </a:ext>
                  </a:extLst>
                </a:gridCol>
                <a:gridCol w="2385391">
                  <a:extLst>
                    <a:ext uri="{9D8B030D-6E8A-4147-A177-3AD203B41FA5}">
                      <a16:colId xmlns:a16="http://schemas.microsoft.com/office/drawing/2014/main" val="2953895220"/>
                    </a:ext>
                  </a:extLst>
                </a:gridCol>
                <a:gridCol w="4138962">
                  <a:extLst>
                    <a:ext uri="{9D8B030D-6E8A-4147-A177-3AD203B41FA5}">
                      <a16:colId xmlns:a16="http://schemas.microsoft.com/office/drawing/2014/main" val="1419870569"/>
                    </a:ext>
                  </a:extLst>
                </a:gridCol>
              </a:tblGrid>
              <a:tr h="452782">
                <a:tc>
                  <a:txBody>
                    <a:bodyPr/>
                    <a:lstStyle/>
                    <a:p>
                      <a:pPr algn="l" rtl="0" fontAlgn="base"/>
                      <a:r>
                        <a:rPr lang="en-US" sz="2000" b="1" i="0">
                          <a:solidFill>
                            <a:srgbClr val="000000"/>
                          </a:solidFill>
                          <a:effectLst/>
                          <a:latin typeface="Calibri"/>
                        </a:rPr>
                        <a:t>Rate of inflation, </a:t>
                      </a:r>
                      <a:r>
                        <a:rPr lang="el-GR" sz="2000" b="1" i="0">
                          <a:solidFill>
                            <a:srgbClr val="000000"/>
                          </a:solidFill>
                          <a:effectLst/>
                          <a:latin typeface="Calibri"/>
                        </a:rPr>
                        <a:t>π </a:t>
                      </a: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2000" b="1" i="0">
                          <a:solidFill>
                            <a:srgbClr val="000000"/>
                          </a:solidFill>
                          <a:effectLst/>
                          <a:latin typeface="Calibri"/>
                        </a:rPr>
                        <a:t>Real interest rate, r </a:t>
                      </a: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2000" b="1" i="0">
                          <a:solidFill>
                            <a:srgbClr val="000000"/>
                          </a:solidFill>
                          <a:effectLst/>
                          <a:latin typeface="Calibri"/>
                        </a:rPr>
                        <a:t>Short-run equilibrium output, Y</a:t>
                      </a: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3692474713"/>
                  </a:ext>
                </a:extLst>
              </a:tr>
              <a:tr h="297815">
                <a:tc>
                  <a:txBody>
                    <a:bodyPr/>
                    <a:lstStyle/>
                    <a:p>
                      <a:pPr algn="l" rtl="0" fontAlgn="base"/>
                      <a:r>
                        <a:rPr lang="en-US" sz="1500" b="0" i="0">
                          <a:solidFill>
                            <a:srgbClr val="000000"/>
                          </a:solidFill>
                          <a:effectLst/>
                          <a:latin typeface="Calibri"/>
                        </a:rPr>
                        <a:t>0.00 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a:solidFill>
                            <a:srgbClr val="000000"/>
                          </a:solidFill>
                          <a:effectLst/>
                          <a:latin typeface="Calibri"/>
                        </a:rPr>
                        <a:t>0.02 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u="none" strike="noStrike">
                          <a:solidFill>
                            <a:srgbClr val="000000"/>
                          </a:solidFill>
                          <a:effectLst/>
                          <a:latin typeface="Calibri"/>
                        </a:rPr>
                        <a:t>1,000 - 1,000(0.02) = </a:t>
                      </a:r>
                      <a:r>
                        <a:rPr lang="en-US" sz="1500" b="0" i="0">
                          <a:solidFill>
                            <a:srgbClr val="000000"/>
                          </a:solidFill>
                          <a:effectLst/>
                          <a:latin typeface="Calibri"/>
                        </a:rPr>
                        <a:t>980</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1491712069"/>
                  </a:ext>
                </a:extLst>
              </a:tr>
              <a:tr h="297815">
                <a:tc>
                  <a:txBody>
                    <a:bodyPr/>
                    <a:lstStyle/>
                    <a:p>
                      <a:pPr algn="l" rtl="0" fontAlgn="base"/>
                      <a:r>
                        <a:rPr lang="en-US" sz="1500" b="0" i="0">
                          <a:solidFill>
                            <a:srgbClr val="000000"/>
                          </a:solidFill>
                          <a:effectLst/>
                          <a:latin typeface="Calibri"/>
                        </a:rPr>
                        <a:t>0.01 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500" b="0" i="0">
                          <a:solidFill>
                            <a:srgbClr val="000000"/>
                          </a:solidFill>
                          <a:effectLst/>
                          <a:latin typeface="Calibri"/>
                        </a:rPr>
                        <a:t>0.03 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500" b="0" i="0" u="none" strike="noStrike">
                          <a:solidFill>
                            <a:srgbClr val="000000"/>
                          </a:solidFill>
                          <a:effectLst/>
                          <a:latin typeface="Calibri"/>
                        </a:rPr>
                        <a:t>1,000 - 1,000(0.03) = </a:t>
                      </a:r>
                      <a:r>
                        <a:rPr lang="en-US" sz="1500" b="0" i="0">
                          <a:solidFill>
                            <a:srgbClr val="000000"/>
                          </a:solidFill>
                          <a:effectLst/>
                          <a:latin typeface="Calibri"/>
                        </a:rPr>
                        <a:t>970</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1685659285"/>
                  </a:ext>
                </a:extLst>
              </a:tr>
              <a:tr h="297815">
                <a:tc>
                  <a:txBody>
                    <a:bodyPr/>
                    <a:lstStyle/>
                    <a:p>
                      <a:pPr algn="l" rtl="0" fontAlgn="base"/>
                      <a:r>
                        <a:rPr lang="en-US" sz="1500" b="0" i="0">
                          <a:solidFill>
                            <a:srgbClr val="000000"/>
                          </a:solidFill>
                          <a:effectLst/>
                          <a:highlight>
                            <a:srgbClr val="FFFF00"/>
                          </a:highlight>
                          <a:latin typeface="Calibri"/>
                        </a:rPr>
                        <a:t>0.02 </a:t>
                      </a:r>
                      <a:endParaRPr lang="en-US" sz="2000" b="0" i="0">
                        <a:solidFill>
                          <a:srgbClr val="000000"/>
                        </a:solidFill>
                        <a:effectLst/>
                        <a:highlight>
                          <a:srgbClr val="FFFF00"/>
                        </a:highligh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a:solidFill>
                            <a:srgbClr val="000000"/>
                          </a:solidFill>
                          <a:effectLst/>
                          <a:highlight>
                            <a:srgbClr val="FFFF00"/>
                          </a:highlight>
                          <a:latin typeface="Calibri"/>
                        </a:rPr>
                        <a:t>0.04 </a:t>
                      </a:r>
                      <a:endParaRPr lang="en-US" sz="2000" b="0" i="0">
                        <a:solidFill>
                          <a:srgbClr val="000000"/>
                        </a:solidFill>
                        <a:effectLst/>
                        <a:highlight>
                          <a:srgbClr val="FFFF00"/>
                        </a:highligh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u="none" strike="noStrike">
                          <a:solidFill>
                            <a:srgbClr val="000000"/>
                          </a:solidFill>
                          <a:effectLst/>
                          <a:highlight>
                            <a:srgbClr val="FFFF00"/>
                          </a:highlight>
                          <a:latin typeface="Calibri"/>
                        </a:rPr>
                        <a:t>1,000 - 1,000(0.04) = 960 = Y*</a:t>
                      </a:r>
                      <a:endParaRPr lang="en-US" sz="2000" b="0" i="0">
                        <a:solidFill>
                          <a:srgbClr val="000000"/>
                        </a:solidFill>
                        <a:effectLst/>
                        <a:highlight>
                          <a:srgbClr val="FFFF00"/>
                        </a:highligh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1289797360"/>
                  </a:ext>
                </a:extLst>
              </a:tr>
              <a:tr h="297815">
                <a:tc>
                  <a:txBody>
                    <a:bodyPr/>
                    <a:lstStyle/>
                    <a:p>
                      <a:pPr algn="l" rtl="0" fontAlgn="base"/>
                      <a:r>
                        <a:rPr lang="en-US" sz="1500" b="0" i="0">
                          <a:solidFill>
                            <a:srgbClr val="000000"/>
                          </a:solidFill>
                          <a:effectLst/>
                          <a:latin typeface="Calibri"/>
                        </a:rPr>
                        <a:t>0.03 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500" b="0" i="0">
                          <a:solidFill>
                            <a:srgbClr val="000000"/>
                          </a:solidFill>
                          <a:effectLst/>
                          <a:latin typeface="Calibri"/>
                        </a:rPr>
                        <a:t>0.05 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tc>
                  <a:txBody>
                    <a:bodyPr/>
                    <a:lstStyle/>
                    <a:p>
                      <a:pPr algn="l" rtl="0" fontAlgn="base"/>
                      <a:r>
                        <a:rPr lang="en-US" sz="1500" b="0" i="0" u="none" strike="noStrike">
                          <a:solidFill>
                            <a:srgbClr val="000000"/>
                          </a:solidFill>
                          <a:effectLst/>
                          <a:latin typeface="Calibri"/>
                        </a:rPr>
                        <a:t>1,000 - 1,000(0.05) = 950</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0F0F0"/>
                    </a:solidFill>
                  </a:tcPr>
                </a:tc>
                <a:extLst>
                  <a:ext uri="{0D108BD9-81ED-4DB2-BD59-A6C34878D82A}">
                    <a16:rowId xmlns:a16="http://schemas.microsoft.com/office/drawing/2014/main" val="2853880038"/>
                  </a:ext>
                </a:extLst>
              </a:tr>
              <a:tr h="297815">
                <a:tc>
                  <a:txBody>
                    <a:bodyPr/>
                    <a:lstStyle/>
                    <a:p>
                      <a:pPr algn="l" rtl="0" fontAlgn="base"/>
                      <a:r>
                        <a:rPr lang="en-US" sz="1500" b="0" i="0">
                          <a:solidFill>
                            <a:srgbClr val="000000"/>
                          </a:solidFill>
                          <a:effectLst/>
                          <a:latin typeface="Calibri"/>
                        </a:rPr>
                        <a:t>0.04 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a:solidFill>
                            <a:srgbClr val="000000"/>
                          </a:solidFill>
                          <a:effectLst/>
                          <a:latin typeface="Calibri"/>
                        </a:rPr>
                        <a:t>0.06 </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tc>
                  <a:txBody>
                    <a:bodyPr/>
                    <a:lstStyle/>
                    <a:p>
                      <a:pPr algn="l" rtl="0" fontAlgn="base"/>
                      <a:r>
                        <a:rPr lang="en-US" sz="1500" b="0" i="0" u="none" strike="noStrike">
                          <a:solidFill>
                            <a:srgbClr val="000000"/>
                          </a:solidFill>
                          <a:effectLst/>
                          <a:latin typeface="Calibri"/>
                        </a:rPr>
                        <a:t>1,000 - 1,000(0.06) = 940</a:t>
                      </a:r>
                      <a:endParaRPr lang="en-US" sz="2000" b="0" i="0">
                        <a:solidFill>
                          <a:srgbClr val="000000"/>
                        </a:solidFill>
                        <a:effectLst/>
                        <a:latin typeface="Calibri"/>
                      </a:endParaRPr>
                    </a:p>
                  </a:txBody>
                  <a:tcPr marL="100370" marR="100370" marT="50185" marB="50185">
                    <a:lnL w="9525" cap="flat" cmpd="sng" algn="ctr">
                      <a:solidFill>
                        <a:srgbClr val="A5A5A5"/>
                      </a:solidFill>
                      <a:prstDash val="solid"/>
                      <a:round/>
                      <a:headEnd type="none" w="med" len="med"/>
                      <a:tailEnd type="none" w="med" len="med"/>
                    </a:lnL>
                    <a:lnR w="9525" cap="flat" cmpd="sng" algn="ctr">
                      <a:solidFill>
                        <a:srgbClr val="A5A5A5"/>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1E1E1"/>
                    </a:solidFill>
                  </a:tcPr>
                </a:tc>
                <a:extLst>
                  <a:ext uri="{0D108BD9-81ED-4DB2-BD59-A6C34878D82A}">
                    <a16:rowId xmlns:a16="http://schemas.microsoft.com/office/drawing/2014/main" val="217197669"/>
                  </a:ext>
                </a:extLst>
              </a:tr>
            </a:tbl>
          </a:graphicData>
        </a:graphic>
      </p:graphicFrame>
      <p:sp>
        <p:nvSpPr>
          <p:cNvPr id="6" name="TextBox 5">
            <a:extLst>
              <a:ext uri="{FF2B5EF4-FFF2-40B4-BE49-F238E27FC236}">
                <a16:creationId xmlns:a16="http://schemas.microsoft.com/office/drawing/2014/main" id="{7D8068D1-38CB-C4B6-FC34-F5B1FF00F3FF}"/>
              </a:ext>
            </a:extLst>
          </p:cNvPr>
          <p:cNvSpPr txBox="1"/>
          <p:nvPr/>
        </p:nvSpPr>
        <p:spPr>
          <a:xfrm>
            <a:off x="1512956" y="3798956"/>
            <a:ext cx="99612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At the long-run equilibrium, actual output (Y) equals potential output (Y*). </a:t>
            </a:r>
          </a:p>
          <a:p>
            <a:r>
              <a:rPr lang="en-US">
                <a:ea typeface="Calibri"/>
                <a:cs typeface="Calibri"/>
              </a:rPr>
              <a:t>Hence, at the long-run equilibrium, the real interest rate is 4%, </a:t>
            </a:r>
            <a:r>
              <a:rPr lang="en-US" b="1">
                <a:ea typeface="Calibri"/>
                <a:cs typeface="Calibri"/>
              </a:rPr>
              <a:t>the Fed's objective for inflation rate in the long term is 2%.</a:t>
            </a:r>
          </a:p>
        </p:txBody>
      </p:sp>
    </p:spTree>
    <p:extLst>
      <p:ext uri="{BB962C8B-B14F-4D97-AF65-F5344CB8AC3E}">
        <p14:creationId xmlns:p14="http://schemas.microsoft.com/office/powerpoint/2010/main" val="217725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a:t>
            </a: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98D9F9D-A919-DE4E-1355-341312D5F6E5}"/>
              </a:ext>
            </a:extLst>
          </p:cNvPr>
          <p:cNvSpPr>
            <a:spLocks noGrp="1"/>
          </p:cNvSpPr>
          <p:nvPr>
            <p:ph type="title"/>
          </p:nvPr>
        </p:nvSpPr>
        <p:spPr>
          <a:xfrm>
            <a:off x="1040229" y="621203"/>
            <a:ext cx="9984615" cy="1442620"/>
          </a:xfrm>
        </p:spPr>
        <p:txBody>
          <a:bodyPr>
            <a:normAutofit/>
          </a:bodyPr>
          <a:lstStyle/>
          <a:p>
            <a:r>
              <a:rPr lang="zh-CN" altLang="en-US" sz="6000">
                <a:ea typeface="宋体"/>
                <a:cs typeface="Calibri Light"/>
              </a:rPr>
              <a:t>Question 2</a:t>
            </a:r>
            <a:endParaRPr lang="zh-CN" altLang="en-US" sz="6000"/>
          </a:p>
        </p:txBody>
      </p:sp>
      <p:sp>
        <p:nvSpPr>
          <p:cNvPr id="7" name="文本框 6">
            <a:extLst>
              <a:ext uri="{FF2B5EF4-FFF2-40B4-BE49-F238E27FC236}">
                <a16:creationId xmlns:a16="http://schemas.microsoft.com/office/drawing/2014/main" id="{363145FB-E9BC-70AB-425E-2712C56F6B63}"/>
              </a:ext>
            </a:extLst>
          </p:cNvPr>
          <p:cNvSpPr txBox="1"/>
          <p:nvPr/>
        </p:nvSpPr>
        <p:spPr>
          <a:xfrm>
            <a:off x="1041313" y="1854472"/>
            <a:ext cx="998450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宋体"/>
              </a:rPr>
              <a:t>This problem asks you to trace out the adjustment of inflation when the economy starts with an output gap. Suppose that the economy's aggregate demand curve is Y = 1,000 - 1,000π, where Y is short-run equilibrium output and π is the inflation rate, measured as a decimal. Potential output Y* equals 950, and the initial inflation rate is 10 percent (π= 0.10). </a:t>
            </a:r>
            <a:endParaRPr lang="zh-CN" altLang="en-US">
              <a:ea typeface="宋体"/>
              <a:cs typeface="Calibri" panose="020F0502020204030204"/>
            </a:endParaRPr>
          </a:p>
          <a:p>
            <a:endParaRPr lang="en-US" altLang="zh-CN">
              <a:ea typeface="宋体"/>
            </a:endParaRPr>
          </a:p>
          <a:p>
            <a:r>
              <a:rPr lang="en-US" altLang="zh-CN">
                <a:ea typeface="宋体"/>
              </a:rPr>
              <a:t>(a) Find output for this economy in short-run equilibrium and inflation in long-run equilibrium.</a:t>
            </a:r>
            <a:endParaRPr lang="en-US">
              <a:ea typeface="宋体"/>
              <a:cs typeface="Calibri"/>
            </a:endParaRPr>
          </a:p>
        </p:txBody>
      </p:sp>
      <p:sp>
        <p:nvSpPr>
          <p:cNvPr id="3" name="文本框 2">
            <a:extLst>
              <a:ext uri="{FF2B5EF4-FFF2-40B4-BE49-F238E27FC236}">
                <a16:creationId xmlns:a16="http://schemas.microsoft.com/office/drawing/2014/main" id="{430E2EC0-3604-4C26-D825-2461AFD0EC27}"/>
              </a:ext>
            </a:extLst>
          </p:cNvPr>
          <p:cNvSpPr txBox="1"/>
          <p:nvPr/>
        </p:nvSpPr>
        <p:spPr>
          <a:xfrm>
            <a:off x="1151282" y="3710609"/>
            <a:ext cx="96354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solidFill>
                  <a:srgbClr val="222222"/>
                </a:solidFill>
                <a:ea typeface="+mn-lt"/>
                <a:cs typeface="+mn-lt"/>
              </a:rPr>
              <a:t>Answer: The economy's aggregate demand curve is given as Y=1000-1000</a:t>
            </a:r>
            <a:r>
              <a:rPr lang="en-US" altLang="zh-CN">
                <a:solidFill>
                  <a:srgbClr val="222222"/>
                </a:solidFill>
                <a:latin typeface="Symbol"/>
                <a:ea typeface="+mn-lt"/>
                <a:sym typeface="Symbol"/>
              </a:rPr>
              <a:t>p</a:t>
            </a:r>
            <a:endParaRPr lang="zh-CN">
              <a:ea typeface="宋体"/>
              <a:cs typeface="Calibri"/>
            </a:endParaRPr>
          </a:p>
          <a:p>
            <a:r>
              <a:rPr lang="en-US" altLang="zh-CN">
                <a:ea typeface="+mn-lt"/>
                <a:cs typeface="+mn-lt"/>
              </a:rPr>
              <a:t>At </a:t>
            </a:r>
            <a:r>
              <a:rPr lang="en-US" altLang="zh-CN">
                <a:latin typeface="Symbol"/>
                <a:ea typeface="+mn-lt"/>
                <a:sym typeface="Symbol"/>
              </a:rPr>
              <a:t>p</a:t>
            </a:r>
            <a:r>
              <a:rPr lang="en-US" altLang="zh-CN">
                <a:ea typeface="+mn-lt"/>
                <a:cs typeface="+mn-lt"/>
              </a:rPr>
              <a:t> is 0.10, the equilibrium output is</a:t>
            </a:r>
            <a:endParaRPr lang="zh-CN">
              <a:ea typeface="宋体"/>
              <a:cs typeface="Calibri"/>
            </a:endParaRPr>
          </a:p>
          <a:p>
            <a:r>
              <a:rPr lang="en-US" altLang="zh-CN">
                <a:ea typeface="+mn-lt"/>
                <a:cs typeface="+mn-lt"/>
              </a:rPr>
              <a:t>Y=1000-1000(</a:t>
            </a:r>
            <a:r>
              <a:rPr lang="en-US" altLang="zh-CN">
                <a:latin typeface="Symbol"/>
                <a:ea typeface="+mn-lt"/>
                <a:sym typeface="Symbol"/>
              </a:rPr>
              <a:t>p</a:t>
            </a:r>
            <a:r>
              <a:rPr lang="en-US" altLang="zh-CN">
                <a:ea typeface="+mn-lt"/>
                <a:cs typeface="+mn-lt"/>
              </a:rPr>
              <a:t>) </a:t>
            </a:r>
            <a:endParaRPr lang="zh-CN" altLang="en-US">
              <a:ea typeface="宋体"/>
              <a:cs typeface="+mn-lt"/>
            </a:endParaRPr>
          </a:p>
          <a:p>
            <a:r>
              <a:rPr lang="en-US" altLang="zh-CN">
                <a:ea typeface="+mn-lt"/>
                <a:cs typeface="+mn-lt"/>
              </a:rPr>
              <a:t>=1000-1000(0.1)</a:t>
            </a:r>
            <a:endParaRPr lang="zh-CN" altLang="en-US">
              <a:ea typeface="宋体"/>
              <a:cs typeface="+mn-lt"/>
            </a:endParaRPr>
          </a:p>
          <a:p>
            <a:r>
              <a:rPr lang="en-US" altLang="zh-CN">
                <a:ea typeface="+mn-lt"/>
                <a:cs typeface="+mn-lt"/>
              </a:rPr>
              <a:t>= 1000-100</a:t>
            </a:r>
            <a:endParaRPr lang="zh-CN" altLang="en-US">
              <a:ea typeface="宋体"/>
              <a:cs typeface="+mn-lt"/>
            </a:endParaRPr>
          </a:p>
          <a:p>
            <a:r>
              <a:rPr lang="en-US" altLang="zh-CN">
                <a:ea typeface="+mn-lt"/>
                <a:cs typeface="+mn-lt"/>
              </a:rPr>
              <a:t>= 900</a:t>
            </a:r>
            <a:endParaRPr lang="zh-CN">
              <a:ea typeface="宋体"/>
              <a:cs typeface="Calibri"/>
            </a:endParaRPr>
          </a:p>
          <a:p>
            <a:pPr marL="285750" indent="-285750">
              <a:buFont typeface="Arial"/>
              <a:buChar char="•"/>
            </a:pPr>
            <a:r>
              <a:rPr lang="en-US" altLang="zh-CN">
                <a:solidFill>
                  <a:srgbClr val="FF0000"/>
                </a:solidFill>
                <a:ea typeface="宋体"/>
                <a:cs typeface="Calibri"/>
              </a:rPr>
              <a:t>The output in short-run equilibrium is </a:t>
            </a:r>
            <a:endParaRPr lang="zh-CN">
              <a:solidFill>
                <a:srgbClr val="FF0000"/>
              </a:solidFill>
              <a:ea typeface="宋体"/>
              <a:cs typeface="Calibri"/>
            </a:endParaRPr>
          </a:p>
          <a:p>
            <a:r>
              <a:rPr lang="en-US" altLang="zh-CN">
                <a:solidFill>
                  <a:srgbClr val="FF0000"/>
                </a:solidFill>
                <a:ea typeface="宋体"/>
                <a:cs typeface="Calibri"/>
              </a:rPr>
              <a:t>     900</a:t>
            </a:r>
          </a:p>
          <a:p>
            <a:endParaRPr lang="zh-CN" altLang="en-US">
              <a:ea typeface="宋体"/>
              <a:cs typeface="Calibri"/>
            </a:endParaRPr>
          </a:p>
        </p:txBody>
      </p:sp>
      <p:sp>
        <p:nvSpPr>
          <p:cNvPr id="4" name="矩形: 圆角 3">
            <a:extLst>
              <a:ext uri="{FF2B5EF4-FFF2-40B4-BE49-F238E27FC236}">
                <a16:creationId xmlns:a16="http://schemas.microsoft.com/office/drawing/2014/main" id="{AF2C95C6-CE08-1418-9E3F-4F2E57A9A563}"/>
              </a:ext>
            </a:extLst>
          </p:cNvPr>
          <p:cNvSpPr/>
          <p:nvPr/>
        </p:nvSpPr>
        <p:spPr>
          <a:xfrm>
            <a:off x="5607325" y="4235173"/>
            <a:ext cx="5521739" cy="1645478"/>
          </a:xfrm>
          <a:prstGeom prst="roundRect">
            <a:avLst/>
          </a:prstGeom>
          <a:solidFill>
            <a:schemeClr val="bg2"/>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ltLang="zh-CN" sz="1500">
              <a:ea typeface="+mn-lt"/>
              <a:cs typeface="+mn-lt"/>
            </a:endParaRPr>
          </a:p>
          <a:p>
            <a:r>
              <a:rPr lang="en-US" altLang="zh-CN" sz="1500">
                <a:solidFill>
                  <a:schemeClr val="tx1"/>
                </a:solidFill>
                <a:ea typeface="+mn-lt"/>
                <a:cs typeface="+mn-lt"/>
              </a:rPr>
              <a:t>The equation shows the negative correlation between inflation and output. The calculated output is 900. When the rate of inflation is rising, then the output declines in the economy. Because the monetary value of the economy falls, that rises the price of goods and services but reduces demand and leads to reduce production and employment.</a:t>
            </a:r>
            <a:endParaRPr lang="zh-CN">
              <a:solidFill>
                <a:schemeClr val="tx1"/>
              </a:solidFill>
              <a:ea typeface="宋体"/>
              <a:cs typeface="Calibri" panose="020F0502020204030204"/>
            </a:endParaRPr>
          </a:p>
          <a:p>
            <a:endParaRPr lang="zh-CN" altLang="en-US">
              <a:ea typeface="宋体"/>
              <a:cs typeface="Calibri"/>
            </a:endParaRPr>
          </a:p>
        </p:txBody>
      </p:sp>
    </p:spTree>
    <p:extLst>
      <p:ext uri="{BB962C8B-B14F-4D97-AF65-F5344CB8AC3E}">
        <p14:creationId xmlns:p14="http://schemas.microsoft.com/office/powerpoint/2010/main" val="97618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7">
            <a:extLst>
              <a:ext uri="{FF2B5EF4-FFF2-40B4-BE49-F238E27FC236}">
                <a16:creationId xmlns:a16="http://schemas.microsoft.com/office/drawing/2014/main" id="{78A81C47-78E7-837F-0DA3-797E027CD52C}"/>
              </a:ext>
            </a:extLst>
          </p:cNvPr>
          <p:cNvSpPr>
            <a:spLocks noGrp="1"/>
          </p:cNvSpPr>
          <p:nvPr>
            <p:ph idx="1"/>
          </p:nvPr>
        </p:nvSpPr>
        <p:spPr>
          <a:xfrm>
            <a:off x="1301695" y="1319671"/>
            <a:ext cx="9729105" cy="1944111"/>
          </a:xfrm>
        </p:spPr>
        <p:txBody>
          <a:bodyPr vert="horz" lIns="91440" tIns="45720" rIns="91440" bIns="45720" rtlCol="0" anchor="t">
            <a:noAutofit/>
          </a:bodyPr>
          <a:lstStyle/>
          <a:p>
            <a:pPr>
              <a:buNone/>
            </a:pPr>
            <a:r>
              <a:rPr lang="en-US" sz="2400">
                <a:ea typeface="+mn-lt"/>
                <a:cs typeface="+mn-lt"/>
              </a:rPr>
              <a:t>The output in the economy is given as follows:</a:t>
            </a:r>
            <a:endParaRPr lang="zh-CN" altLang="en-US" sz="2400">
              <a:ea typeface="宋体"/>
              <a:cs typeface="Calibri"/>
            </a:endParaRPr>
          </a:p>
          <a:p>
            <a:pPr>
              <a:buNone/>
            </a:pPr>
            <a:r>
              <a:rPr lang="en-US" sz="2400">
                <a:ea typeface="+mn-lt"/>
                <a:cs typeface="+mn-lt"/>
              </a:rPr>
              <a:t>Y</a:t>
            </a:r>
            <a:r>
              <a:rPr lang="en-US" sz="2400">
                <a:latin typeface="Calibri"/>
                <a:cs typeface="Calibri"/>
              </a:rPr>
              <a:t>*=</a:t>
            </a:r>
            <a:r>
              <a:rPr lang="en-US" sz="2400">
                <a:ea typeface="+mn-lt"/>
                <a:cs typeface="+mn-lt"/>
              </a:rPr>
              <a:t>1000-1000</a:t>
            </a:r>
            <a:r>
              <a:rPr lang="en-US" sz="2400">
                <a:latin typeface="Symbol"/>
                <a:cs typeface="Calibri"/>
                <a:sym typeface="Symbol"/>
              </a:rPr>
              <a:t>p</a:t>
            </a:r>
            <a:r>
              <a:rPr lang="en-US" sz="2400">
                <a:ea typeface="+mn-lt"/>
                <a:cs typeface="+mn-lt"/>
              </a:rPr>
              <a:t> </a:t>
            </a:r>
            <a:endParaRPr lang="en-US" sz="2400">
              <a:cs typeface="Calibri"/>
            </a:endParaRPr>
          </a:p>
          <a:p>
            <a:pPr>
              <a:buNone/>
            </a:pPr>
            <a:r>
              <a:rPr lang="en-US" sz="2400">
                <a:ea typeface="+mn-lt"/>
                <a:cs typeface="+mn-lt"/>
              </a:rPr>
              <a:t>950=1000-1000</a:t>
            </a:r>
            <a:r>
              <a:rPr lang="en-US" sz="2400">
                <a:latin typeface="Symbol"/>
                <a:cs typeface="Calibri"/>
                <a:sym typeface="Symbol"/>
              </a:rPr>
              <a:t>p</a:t>
            </a:r>
            <a:endParaRPr lang="en-US" sz="2400">
              <a:cs typeface="Calibri"/>
            </a:endParaRPr>
          </a:p>
          <a:p>
            <a:pPr>
              <a:buNone/>
            </a:pPr>
            <a:r>
              <a:rPr lang="en-US" sz="2400">
                <a:solidFill>
                  <a:srgbClr val="FF0000"/>
                </a:solidFill>
                <a:latin typeface="Symbol"/>
                <a:cs typeface="Calibri"/>
                <a:sym typeface="Symbol"/>
              </a:rPr>
              <a:t>p</a:t>
            </a:r>
            <a:r>
              <a:rPr lang="en-US" sz="2400">
                <a:solidFill>
                  <a:srgbClr val="FF0000"/>
                </a:solidFill>
                <a:ea typeface="+mn-lt"/>
                <a:cs typeface="+mn-lt"/>
              </a:rPr>
              <a:t>=0.05=5%</a:t>
            </a:r>
            <a:endParaRPr lang="en-US" sz="2400">
              <a:solidFill>
                <a:srgbClr val="FF0000"/>
              </a:solidFill>
              <a:ea typeface="Calibri"/>
              <a:cs typeface="Calibri"/>
            </a:endParaRPr>
          </a:p>
          <a:p>
            <a:pPr>
              <a:buNone/>
            </a:pPr>
            <a:endParaRPr lang="en-US" sz="2400">
              <a:ea typeface="宋体"/>
              <a:cs typeface="Calibri"/>
            </a:endParaRPr>
          </a:p>
          <a:p>
            <a:pPr>
              <a:buNone/>
            </a:pPr>
            <a:endParaRPr lang="en-US" sz="2400">
              <a:ea typeface="宋体"/>
              <a:cs typeface="Calibri"/>
            </a:endParaRPr>
          </a:p>
          <a:p>
            <a:pPr>
              <a:buNone/>
            </a:pPr>
            <a:endParaRPr lang="en-US" sz="2400">
              <a:ea typeface="宋体"/>
              <a:cs typeface="Calibri"/>
            </a:endParaRPr>
          </a:p>
          <a:p>
            <a:pPr marL="0" indent="0">
              <a:buNone/>
            </a:pPr>
            <a:endParaRPr lang="en-US" altLang="zh-CN">
              <a:ea typeface="宋体"/>
              <a:cs typeface="Calibri"/>
            </a:endParaRPr>
          </a:p>
          <a:p>
            <a:pPr marL="0" indent="0">
              <a:buNone/>
            </a:pPr>
            <a:endParaRPr lang="en-US" altLang="zh-CN" sz="2000">
              <a:ea typeface="宋体"/>
              <a:cs typeface="Calibri"/>
            </a:endParaRPr>
          </a:p>
        </p:txBody>
      </p:sp>
      <p:sp>
        <p:nvSpPr>
          <p:cNvPr id="3" name="矩形: 圆角 2">
            <a:extLst>
              <a:ext uri="{FF2B5EF4-FFF2-40B4-BE49-F238E27FC236}">
                <a16:creationId xmlns:a16="http://schemas.microsoft.com/office/drawing/2014/main" id="{0A37B09A-8D3A-03EB-7B8D-23EA2B5A67E5}"/>
              </a:ext>
            </a:extLst>
          </p:cNvPr>
          <p:cNvSpPr/>
          <p:nvPr/>
        </p:nvSpPr>
        <p:spPr>
          <a:xfrm>
            <a:off x="5386456" y="2741543"/>
            <a:ext cx="5643217" cy="255859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ltLang="zh-CN">
              <a:solidFill>
                <a:schemeClr val="tx1"/>
              </a:solidFill>
              <a:ea typeface="+mn-lt"/>
              <a:cs typeface="+mn-lt"/>
            </a:endParaRPr>
          </a:p>
          <a:p>
            <a:r>
              <a:rPr lang="en-US" altLang="zh-CN">
                <a:solidFill>
                  <a:schemeClr val="tx1"/>
                </a:solidFill>
                <a:ea typeface="+mn-lt"/>
                <a:cs typeface="+mn-lt"/>
              </a:rPr>
              <a:t>The long run is the period that all the price of all factors of production are variable in the market. The rate of inflation, in the long run, is 5%. The factors such as a fixed factor of production are those that do not change easily in short run. It takes a long time to purchase land or plant to increase production and also enterprise and capital is the fixed factor that cannot be changed in a short period.</a:t>
            </a:r>
            <a:endParaRPr lang="zh-CN">
              <a:solidFill>
                <a:schemeClr val="tx1"/>
              </a:solidFill>
              <a:ea typeface="宋体"/>
              <a:cs typeface="Calibri"/>
            </a:endParaRPr>
          </a:p>
          <a:p>
            <a:endParaRPr lang="zh-CN" altLang="en-US">
              <a:solidFill>
                <a:schemeClr val="tx1"/>
              </a:solidFill>
              <a:ea typeface="宋体"/>
              <a:cs typeface="Calibri"/>
            </a:endParaRPr>
          </a:p>
        </p:txBody>
      </p:sp>
      <p:sp>
        <p:nvSpPr>
          <p:cNvPr id="4" name="文本框 3">
            <a:extLst>
              <a:ext uri="{FF2B5EF4-FFF2-40B4-BE49-F238E27FC236}">
                <a16:creationId xmlns:a16="http://schemas.microsoft.com/office/drawing/2014/main" id="{7353AC9F-04AE-1D56-F25F-64B03B8B7C87}"/>
              </a:ext>
            </a:extLst>
          </p:cNvPr>
          <p:cNvSpPr txBox="1"/>
          <p:nvPr/>
        </p:nvSpPr>
        <p:spPr>
          <a:xfrm>
            <a:off x="1300369" y="3426239"/>
            <a:ext cx="34593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CN" altLang="en-US" sz="2400">
                <a:ea typeface="宋体"/>
                <a:cs typeface="Calibri"/>
              </a:rPr>
              <a:t>The inflation rate in long-run equilibrium is 5%.</a:t>
            </a:r>
          </a:p>
        </p:txBody>
      </p:sp>
    </p:spTree>
    <p:extLst>
      <p:ext uri="{BB962C8B-B14F-4D97-AF65-F5344CB8AC3E}">
        <p14:creationId xmlns:p14="http://schemas.microsoft.com/office/powerpoint/2010/main" val="109576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7">
            <a:extLst>
              <a:ext uri="{FF2B5EF4-FFF2-40B4-BE49-F238E27FC236}">
                <a16:creationId xmlns:a16="http://schemas.microsoft.com/office/drawing/2014/main" id="{78A81C47-78E7-837F-0DA3-797E027CD52C}"/>
              </a:ext>
            </a:extLst>
          </p:cNvPr>
          <p:cNvSpPr>
            <a:spLocks noGrp="1"/>
          </p:cNvSpPr>
          <p:nvPr>
            <p:ph idx="1"/>
          </p:nvPr>
        </p:nvSpPr>
        <p:spPr>
          <a:xfrm>
            <a:off x="1014565" y="1120887"/>
            <a:ext cx="10060409" cy="1579677"/>
          </a:xfrm>
        </p:spPr>
        <p:txBody>
          <a:bodyPr anchor="t">
            <a:normAutofit/>
          </a:bodyPr>
          <a:lstStyle/>
          <a:p>
            <a:pPr marL="0" indent="0">
              <a:buNone/>
            </a:pPr>
            <a:r>
              <a:rPr lang="en-US" sz="2000">
                <a:ea typeface="+mn-lt"/>
                <a:cs typeface="+mn-lt"/>
              </a:rPr>
              <a:t>(b) Suppose that, each quarter, inflation adjusts according to the following rule: This quarter's inflation = Last quarter's inflation - 0.0004(Y* - Y) Starting from the initial value of 10 percent for inflation, find the value of inflation for each of the next five quarters. Remember, Y will continuously change as the current inflation rate change according to the given relationship Y = 1,000 - 1,000π. Does inflation come close to its long-run value?</a:t>
            </a:r>
            <a:endParaRPr lang="zh-CN" altLang="en-US"/>
          </a:p>
        </p:txBody>
      </p:sp>
      <p:sp>
        <p:nvSpPr>
          <p:cNvPr id="5" name="文本框 4">
            <a:extLst>
              <a:ext uri="{FF2B5EF4-FFF2-40B4-BE49-F238E27FC236}">
                <a16:creationId xmlns:a16="http://schemas.microsoft.com/office/drawing/2014/main" id="{3B4E4BF0-F679-8B4B-8EA4-5611FEF7461A}"/>
              </a:ext>
            </a:extLst>
          </p:cNvPr>
          <p:cNvSpPr txBox="1"/>
          <p:nvPr/>
        </p:nvSpPr>
        <p:spPr>
          <a:xfrm>
            <a:off x="2069925" y="3001501"/>
            <a:ext cx="7611716"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Answer: The quarter inflation and output are calculated in the table that describes the five quarters' change in the output of the economy, the inflation rate changes, and the gap between potential and actual GDP levels.</a:t>
            </a:r>
            <a:endParaRPr lang="en-US" sz="2000">
              <a:ea typeface="Calibri"/>
              <a:cs typeface="Calibri"/>
            </a:endParaRPr>
          </a:p>
          <a:p>
            <a:endParaRPr lang="en-US" altLang="zh-CN" sz="2000">
              <a:ea typeface="宋体"/>
              <a:cs typeface="Calibri"/>
            </a:endParaRPr>
          </a:p>
          <a:p>
            <a:r>
              <a:rPr lang="en-US" sz="2000">
                <a:ea typeface="+mn-lt"/>
                <a:cs typeface="+mn-lt"/>
              </a:rPr>
              <a:t>The quarter inflation(QI) is calculated by the formula as follows:</a:t>
            </a:r>
            <a:endParaRPr lang="en-US" sz="2000">
              <a:ea typeface="Calibri" panose="020F0502020204030204"/>
              <a:cs typeface="Calibri"/>
            </a:endParaRPr>
          </a:p>
          <a:p>
            <a:endParaRPr lang="en-US" sz="1500">
              <a:ea typeface="Calibri"/>
              <a:cs typeface="Calibri"/>
            </a:endParaRPr>
          </a:p>
          <a:p>
            <a:r>
              <a:rPr lang="en-US" sz="2000" b="1">
                <a:latin typeface="等线"/>
                <a:ea typeface="等线"/>
                <a:cs typeface="Calibri"/>
              </a:rPr>
              <a:t>QI=I</a:t>
            </a:r>
            <a:r>
              <a:rPr lang="en-US" sz="2000" b="1" baseline="-25000">
                <a:latin typeface="等线"/>
                <a:ea typeface="等线"/>
                <a:cs typeface="Calibri"/>
              </a:rPr>
              <a:t>n-1</a:t>
            </a:r>
            <a:r>
              <a:rPr lang="en-US" sz="2000" b="1">
                <a:latin typeface="等线"/>
                <a:ea typeface="等线"/>
                <a:cs typeface="Calibri"/>
              </a:rPr>
              <a:t>-0.0004（Y</a:t>
            </a:r>
            <a:r>
              <a:rPr lang="en-US" sz="2000" b="1">
                <a:latin typeface="Symbol"/>
                <a:ea typeface="宋体"/>
                <a:cs typeface="Calibri"/>
                <a:sym typeface="Symbol"/>
              </a:rPr>
              <a:t>*</a:t>
            </a:r>
            <a:r>
              <a:rPr lang="en-US" sz="2000" b="1">
                <a:latin typeface="等线"/>
                <a:ea typeface="等线"/>
                <a:cs typeface="Calibri"/>
              </a:rPr>
              <a:t>-Y）</a:t>
            </a:r>
            <a:endParaRPr lang="en-US" sz="1600" b="1">
              <a:ea typeface="Calibri" panose="020F0502020204030204"/>
              <a:cs typeface="Calibri" panose="020F0502020204030204"/>
            </a:endParaRPr>
          </a:p>
          <a:p>
            <a:r>
              <a:rPr lang="en-US" sz="2000">
                <a:solidFill>
                  <a:srgbClr val="FF0000"/>
                </a:solidFill>
                <a:ea typeface="Calibri"/>
                <a:cs typeface="Calibri"/>
              </a:rPr>
              <a:t> Note: the output gap is the previous quarter output gap</a:t>
            </a:r>
            <a:endParaRPr lang="en-US"/>
          </a:p>
        </p:txBody>
      </p:sp>
    </p:spTree>
    <p:extLst>
      <p:ext uri="{BB962C8B-B14F-4D97-AF65-F5344CB8AC3E}">
        <p14:creationId xmlns:p14="http://schemas.microsoft.com/office/powerpoint/2010/main" val="3717002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7">
            <a:extLst>
              <a:ext uri="{FF2B5EF4-FFF2-40B4-BE49-F238E27FC236}">
                <a16:creationId xmlns:a16="http://schemas.microsoft.com/office/drawing/2014/main" id="{78A81C47-78E7-837F-0DA3-797E027CD52C}"/>
              </a:ext>
            </a:extLst>
          </p:cNvPr>
          <p:cNvSpPr>
            <a:spLocks noGrp="1"/>
          </p:cNvSpPr>
          <p:nvPr>
            <p:ph idx="1"/>
          </p:nvPr>
        </p:nvSpPr>
        <p:spPr>
          <a:xfrm>
            <a:off x="1213347" y="1082817"/>
            <a:ext cx="9596582" cy="1502373"/>
          </a:xfrm>
        </p:spPr>
        <p:txBody>
          <a:bodyPr anchor="t">
            <a:normAutofit/>
          </a:bodyPr>
          <a:lstStyle/>
          <a:p>
            <a:pPr>
              <a:buNone/>
            </a:pPr>
            <a:r>
              <a:rPr lang="en-US" sz="2000">
                <a:ea typeface="+mn-lt"/>
                <a:cs typeface="+mn-lt"/>
              </a:rPr>
              <a:t>    The table shows the actual output is increasing in the economy and </a:t>
            </a:r>
            <a:r>
              <a:rPr lang="en-US" sz="2000">
                <a:solidFill>
                  <a:srgbClr val="FF0000"/>
                </a:solidFill>
                <a:ea typeface="+mn-lt"/>
                <a:cs typeface="+mn-lt"/>
              </a:rPr>
              <a:t>coming closer</a:t>
            </a:r>
            <a:r>
              <a:rPr lang="en-US" sz="2000">
                <a:ea typeface="+mn-lt"/>
                <a:cs typeface="+mn-lt"/>
              </a:rPr>
              <a:t> to the actual GDP and </a:t>
            </a:r>
            <a:r>
              <a:rPr lang="en-US" sz="2000">
                <a:solidFill>
                  <a:srgbClr val="FF0000"/>
                </a:solidFill>
                <a:ea typeface="+mn-lt"/>
                <a:cs typeface="+mn-lt"/>
              </a:rPr>
              <a:t>the rate of inflation per quarter goes on declining and coming close</a:t>
            </a:r>
            <a:r>
              <a:rPr lang="en-US" sz="2000">
                <a:ea typeface="+mn-lt"/>
                <a:cs typeface="+mn-lt"/>
              </a:rPr>
              <a:t>r to the long-run equilibrium level. </a:t>
            </a:r>
            <a:r>
              <a:rPr lang="en-US" sz="2000">
                <a:solidFill>
                  <a:srgbClr val="FF0000"/>
                </a:solidFill>
                <a:ea typeface="+mn-lt"/>
                <a:cs typeface="+mn-lt"/>
              </a:rPr>
              <a:t>Note: The adjustment take time, in this </a:t>
            </a:r>
            <a:r>
              <a:rPr lang="en-US" sz="2000" err="1">
                <a:solidFill>
                  <a:srgbClr val="FF0000"/>
                </a:solidFill>
                <a:ea typeface="+mn-lt"/>
                <a:cs typeface="+mn-lt"/>
              </a:rPr>
              <a:t>eg</a:t>
            </a:r>
            <a:r>
              <a:rPr lang="en-US" sz="2000">
                <a:solidFill>
                  <a:srgbClr val="FF0000"/>
                </a:solidFill>
                <a:ea typeface="+mn-lt"/>
                <a:cs typeface="+mn-lt"/>
              </a:rPr>
              <a:t>, more than a year.</a:t>
            </a:r>
            <a:endParaRPr lang="zh-CN" altLang="en-US" sz="2000">
              <a:solidFill>
                <a:srgbClr val="FF0000"/>
              </a:solidFill>
              <a:ea typeface="宋体"/>
              <a:cs typeface="Calibri"/>
            </a:endParaRPr>
          </a:p>
          <a:p>
            <a:pPr marL="0" indent="0">
              <a:buNone/>
            </a:pPr>
            <a:endParaRPr lang="en-US" altLang="zh-CN" sz="3200">
              <a:ea typeface="宋体"/>
              <a:cs typeface="Calibri"/>
            </a:endParaRPr>
          </a:p>
        </p:txBody>
      </p:sp>
      <p:graphicFrame>
        <p:nvGraphicFramePr>
          <p:cNvPr id="4" name="表格 3">
            <a:extLst>
              <a:ext uri="{FF2B5EF4-FFF2-40B4-BE49-F238E27FC236}">
                <a16:creationId xmlns:a16="http://schemas.microsoft.com/office/drawing/2014/main" id="{2C646467-0046-7D78-6BF7-DCADA53F5D4D}"/>
              </a:ext>
            </a:extLst>
          </p:cNvPr>
          <p:cNvGraphicFramePr>
            <a:graphicFrameLocks noGrp="1"/>
          </p:cNvGraphicFramePr>
          <p:nvPr>
            <p:extLst>
              <p:ext uri="{D42A27DB-BD31-4B8C-83A1-F6EECF244321}">
                <p14:modId xmlns:p14="http://schemas.microsoft.com/office/powerpoint/2010/main" val="2544302287"/>
              </p:ext>
            </p:extLst>
          </p:nvPr>
        </p:nvGraphicFramePr>
        <p:xfrm>
          <a:off x="1212341" y="2439495"/>
          <a:ext cx="6217396" cy="3369165"/>
        </p:xfrm>
        <a:graphic>
          <a:graphicData uri="http://schemas.openxmlformats.org/drawingml/2006/table">
            <a:tbl>
              <a:tblPr firstRow="1" firstCol="1" bandRow="1">
                <a:tableStyleId>{5C22544A-7EE6-4342-B048-85BDC9FD1C3A}</a:tableStyleId>
              </a:tblPr>
              <a:tblGrid>
                <a:gridCol w="1800035">
                  <a:extLst>
                    <a:ext uri="{9D8B030D-6E8A-4147-A177-3AD203B41FA5}">
                      <a16:colId xmlns:a16="http://schemas.microsoft.com/office/drawing/2014/main" val="1550580888"/>
                    </a:ext>
                  </a:extLst>
                </a:gridCol>
                <a:gridCol w="1314254">
                  <a:extLst>
                    <a:ext uri="{9D8B030D-6E8A-4147-A177-3AD203B41FA5}">
                      <a16:colId xmlns:a16="http://schemas.microsoft.com/office/drawing/2014/main" val="2346909840"/>
                    </a:ext>
                  </a:extLst>
                </a:gridCol>
                <a:gridCol w="1886203">
                  <a:extLst>
                    <a:ext uri="{9D8B030D-6E8A-4147-A177-3AD203B41FA5}">
                      <a16:colId xmlns:a16="http://schemas.microsoft.com/office/drawing/2014/main" val="4175664948"/>
                    </a:ext>
                  </a:extLst>
                </a:gridCol>
                <a:gridCol w="1216904">
                  <a:extLst>
                    <a:ext uri="{9D8B030D-6E8A-4147-A177-3AD203B41FA5}">
                      <a16:colId xmlns:a16="http://schemas.microsoft.com/office/drawing/2014/main" val="2256929412"/>
                    </a:ext>
                  </a:extLst>
                </a:gridCol>
              </a:tblGrid>
              <a:tr h="308963">
                <a:tc>
                  <a:txBody>
                    <a:bodyPr/>
                    <a:lstStyle/>
                    <a:p>
                      <a:pPr algn="ctr" latinLnBrk="1"/>
                      <a:r>
                        <a:rPr lang="en-US" sz="900" kern="0">
                          <a:solidFill>
                            <a:schemeClr val="tx1"/>
                          </a:solidFill>
                          <a:effectLst/>
                          <a:latin typeface="Helvetica"/>
                          <a:ea typeface="宋体"/>
                        </a:rPr>
                        <a:t>Y=1000-1000π</a:t>
                      </a: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Y*-Y=950-Y</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Inflation(π)</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QI</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80085366"/>
                  </a:ext>
                </a:extLst>
              </a:tr>
              <a:tr h="529650">
                <a:tc>
                  <a:txBody>
                    <a:bodyPr/>
                    <a:lstStyle/>
                    <a:p>
                      <a:pPr algn="ctr" latinLnBrk="1"/>
                      <a:r>
                        <a:rPr lang="en-US" sz="900" kern="0">
                          <a:solidFill>
                            <a:srgbClr val="222222"/>
                          </a:solidFill>
                          <a:effectLst/>
                          <a:latin typeface="Helvetica"/>
                          <a:ea typeface="宋体"/>
                          <a:cs typeface="宋体" panose="02010600030101010101" pitchFamily="2" charset="-122"/>
                        </a:rPr>
                        <a:t>900</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950-900=50</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0.10-0.0004(50)=0.08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6495824"/>
                  </a:ext>
                </a:extLst>
              </a:tr>
              <a:tr h="529650">
                <a:tc>
                  <a:txBody>
                    <a:bodyPr/>
                    <a:lstStyle/>
                    <a:p>
                      <a:pPr algn="ctr" latinLnBrk="1"/>
                      <a:r>
                        <a:rPr lang="en-US" sz="900" kern="0">
                          <a:solidFill>
                            <a:srgbClr val="222222"/>
                          </a:solidFill>
                          <a:effectLst/>
                          <a:latin typeface="Helvetica"/>
                          <a:ea typeface="宋体"/>
                          <a:cs typeface="宋体" panose="02010600030101010101" pitchFamily="2" charset="-122"/>
                        </a:rPr>
                        <a:t>1000-1000(0.08)=920</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950-920=30</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0.08-0.0004(30)=0.068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6.8%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529843"/>
                  </a:ext>
                </a:extLst>
              </a:tr>
              <a:tr h="529650">
                <a:tc>
                  <a:txBody>
                    <a:bodyPr/>
                    <a:lstStyle/>
                    <a:p>
                      <a:pPr algn="ctr" latinLnBrk="1"/>
                      <a:r>
                        <a:rPr lang="en-US" sz="900" kern="0">
                          <a:solidFill>
                            <a:srgbClr val="222222"/>
                          </a:solidFill>
                          <a:effectLst/>
                          <a:latin typeface="Helvetica"/>
                          <a:ea typeface="宋体"/>
                          <a:cs typeface="宋体" panose="02010600030101010101" pitchFamily="2" charset="-122"/>
                        </a:rPr>
                        <a:t>1000-1000(0.068)=932</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950-932=18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0.068-0.0004(18)=0.0608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6.08%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26038933"/>
                  </a:ext>
                </a:extLst>
              </a:tr>
              <a:tr h="735626">
                <a:tc>
                  <a:txBody>
                    <a:bodyPr/>
                    <a:lstStyle/>
                    <a:p>
                      <a:pPr algn="ctr" latinLnBrk="1"/>
                      <a:r>
                        <a:rPr lang="en-US" sz="900" kern="0">
                          <a:solidFill>
                            <a:srgbClr val="222222"/>
                          </a:solidFill>
                          <a:effectLst/>
                          <a:latin typeface="Helvetica"/>
                          <a:ea typeface="宋体"/>
                          <a:cs typeface="宋体" panose="02010600030101010101" pitchFamily="2" charset="-122"/>
                        </a:rPr>
                        <a:t>1000-1000(0.0608)=939.2</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950-939.2=10.8</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0.0608-0.0004(10.8)=0.056</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rgbClr val="222222"/>
                          </a:solidFill>
                          <a:effectLst/>
                          <a:latin typeface="Helvetica"/>
                          <a:ea typeface="宋体"/>
                          <a:cs typeface="宋体" panose="02010600030101010101" pitchFamily="2" charset="-122"/>
                        </a:rPr>
                        <a:t>5.64%</a:t>
                      </a:r>
                      <a:endParaRPr lang="en-US">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64477696"/>
                  </a:ext>
                </a:extLst>
              </a:tr>
              <a:tr h="735626">
                <a:tc>
                  <a:txBody>
                    <a:bodyPr/>
                    <a:lstStyle/>
                    <a:p>
                      <a:pPr algn="ctr" latinLnBrk="1"/>
                      <a:r>
                        <a:rPr lang="en-US" sz="900" kern="0">
                          <a:solidFill>
                            <a:schemeClr val="tx1"/>
                          </a:solidFill>
                          <a:effectLst/>
                          <a:latin typeface="Helvetica"/>
                          <a:ea typeface="宋体"/>
                          <a:cs typeface="宋体" panose="02010600030101010101" pitchFamily="2" charset="-122"/>
                        </a:rPr>
                        <a:t>1000-1000(0.056)=943.52</a:t>
                      </a:r>
                      <a:endParaRPr lang="en-US">
                        <a:solidFill>
                          <a:schemeClr val="tx1"/>
                        </a:solidFill>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chemeClr val="tx1"/>
                          </a:solidFill>
                          <a:effectLst/>
                          <a:latin typeface="Helvetica"/>
                          <a:ea typeface="宋体"/>
                          <a:cs typeface="宋体" panose="02010600030101010101" pitchFamily="2" charset="-122"/>
                        </a:rPr>
                        <a:t>950-943.52=6.48</a:t>
                      </a:r>
                      <a:endParaRPr lang="en-US">
                        <a:solidFill>
                          <a:schemeClr val="tx1"/>
                        </a:solidFill>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latinLnBrk="1"/>
                      <a:r>
                        <a:rPr lang="en-US" sz="900" kern="0">
                          <a:solidFill>
                            <a:schemeClr val="tx1"/>
                          </a:solidFill>
                          <a:effectLst/>
                          <a:latin typeface="Helvetica"/>
                          <a:ea typeface="宋体"/>
                          <a:cs typeface="宋体" panose="02010600030101010101" pitchFamily="2" charset="-122"/>
                        </a:rPr>
                        <a:t>0.056-0.0004(6.48)=0.053</a:t>
                      </a:r>
                      <a:endParaRPr lang="en-US">
                        <a:solidFill>
                          <a:schemeClr val="tx1"/>
                        </a:solidFill>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latinLnBrk="1"/>
                      <a:r>
                        <a:rPr lang="en-US" sz="900" kern="0">
                          <a:solidFill>
                            <a:schemeClr val="tx1"/>
                          </a:solidFill>
                          <a:effectLst/>
                          <a:latin typeface="Helvetica"/>
                          <a:ea typeface="宋体"/>
                        </a:rPr>
                        <a:t>5.34%</a:t>
                      </a:r>
                      <a:endParaRPr lang="en-US">
                        <a:solidFill>
                          <a:schemeClr val="tx1"/>
                        </a:solidFill>
                        <a:effectLst/>
                        <a:latin typeface="Helvetica"/>
                        <a:ea typeface="宋体"/>
                      </a:endParaRPr>
                    </a:p>
                  </a:txBody>
                  <a:tcPr marL="9525" marR="952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7104056"/>
                  </a:ext>
                </a:extLst>
              </a:tr>
            </a:tbl>
          </a:graphicData>
        </a:graphic>
      </p:graphicFrame>
      <p:sp>
        <p:nvSpPr>
          <p:cNvPr id="5" name="文本框 4">
            <a:extLst>
              <a:ext uri="{FF2B5EF4-FFF2-40B4-BE49-F238E27FC236}">
                <a16:creationId xmlns:a16="http://schemas.microsoft.com/office/drawing/2014/main" id="{615090F0-FDC2-4F24-CAE1-CB0AB89AA769}"/>
              </a:ext>
            </a:extLst>
          </p:cNvPr>
          <p:cNvSpPr txBox="1"/>
          <p:nvPr/>
        </p:nvSpPr>
        <p:spPr>
          <a:xfrm>
            <a:off x="4724400" y="3200400"/>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sz="1500"/>
          </a:p>
        </p:txBody>
      </p:sp>
      <p:pic>
        <p:nvPicPr>
          <p:cNvPr id="3" name="图片 2" descr="aaaa图示">
            <a:extLst>
              <a:ext uri="{FF2B5EF4-FFF2-40B4-BE49-F238E27FC236}">
                <a16:creationId xmlns:a16="http://schemas.microsoft.com/office/drawing/2014/main" id="{DED2720C-1262-70D5-8CD9-F1C039A356A1}"/>
              </a:ext>
            </a:extLst>
          </p:cNvPr>
          <p:cNvPicPr>
            <a:picLocks noChangeAspect="1"/>
          </p:cNvPicPr>
          <p:nvPr/>
        </p:nvPicPr>
        <p:blipFill>
          <a:blip r:embed="rId2"/>
          <a:stretch>
            <a:fillRect/>
          </a:stretch>
        </p:blipFill>
        <p:spPr>
          <a:xfrm>
            <a:off x="7730084" y="2534651"/>
            <a:ext cx="3409360" cy="3182354"/>
          </a:xfrm>
          <a:prstGeom prst="rect">
            <a:avLst/>
          </a:prstGeom>
        </p:spPr>
      </p:pic>
    </p:spTree>
    <p:extLst>
      <p:ext uri="{BB962C8B-B14F-4D97-AF65-F5344CB8AC3E}">
        <p14:creationId xmlns:p14="http://schemas.microsoft.com/office/powerpoint/2010/main" val="41735440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0</Notes>
  <HiddenSlides>1</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Group 9- Macro The AD_AS Model</vt:lpstr>
      <vt:lpstr>Question 1:We have seen that short-run equilibrium output falls when the Fed raises the real interest rate. Suppose the relationship between short-run equilibrium output Y and the real interest rate r set by the Fed is given by Y = 1,000 - 1,000r. </vt:lpstr>
      <vt:lpstr>Note: By Taylor's Rule, Fed's policy reaction function is r = 0.01 + 0.5 × ((Y – Y*)/Y*) + 0.5 × π  --&gt; Fed reacts to both output gap and inflation rate. However, in the table, the reaction function reacts to inflation rate only.  </vt:lpstr>
      <vt:lpstr>PowerPoint Presentation</vt:lpstr>
      <vt:lpstr>Question 1.(b):  Suppose that potential output Y* = 960. From the policy reaction function in the table above, what can you infer about the Fed's objective for the inflation rate in the long term?  </vt:lpstr>
      <vt:lpstr>Question 2</vt:lpstr>
      <vt:lpstr>PowerPoint Presentation</vt:lpstr>
      <vt:lpstr>PowerPoint Presentation</vt:lpstr>
      <vt:lpstr>PowerPoint Presentation</vt:lpstr>
      <vt:lpstr>Question 3</vt:lpstr>
      <vt:lpstr>Question 3(a)</vt:lpstr>
      <vt:lpstr>Question 3(a)</vt:lpstr>
      <vt:lpstr>Question 3(b)</vt:lpstr>
      <vt:lpstr>Question 3(b)</vt:lpstr>
      <vt:lpstr>Question 3(c)</vt:lpstr>
      <vt:lpstr>Question 3(c)</vt:lpstr>
      <vt:lpstr>Question 4</vt:lpstr>
      <vt:lpstr>Question 4(short-run and long-run effect)</vt:lpstr>
      <vt:lpstr>Question 4(Anti-inflationary monetary policy)</vt:lpstr>
      <vt:lpstr>Question 5</vt:lpstr>
      <vt:lpstr>PowerPoint Presentation</vt:lpstr>
      <vt:lpstr>PowerPoint Presentation</vt:lpstr>
      <vt:lpstr>PowerPoint Presentation</vt:lpstr>
      <vt:lpstr>PowerPoint Presentation</vt:lpstr>
      <vt:lpstr>Question 6</vt:lpstr>
      <vt:lpstr>PowerPoint Presentation</vt:lpstr>
      <vt:lpstr>PowerPoint Presentation</vt:lpstr>
      <vt:lpstr>PowerPoint Presentation</vt:lpstr>
      <vt:lpstr>PowerPoint Presentation</vt:lpstr>
      <vt:lpstr>Question 7</vt:lpstr>
      <vt:lpstr>PowerPoint Presentation</vt:lpstr>
      <vt:lpstr>Question 7.(a) The AD curve</vt:lpstr>
      <vt:lpstr>7. (b) Suppose that the central bank decides to lower the real interest rate by 0.5 percentage point at each value of inflation. Repeat part (a). How does this change in monetary policy affect the aggregate demand curve?  </vt:lpstr>
      <vt:lpstr>7.(b) How does this change in monetary policy affect the aggregate demand curve?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2023-10-29T12:02:09Z</dcterms:created>
  <dcterms:modified xsi:type="dcterms:W3CDTF">2023-11-07T15:38:04Z</dcterms:modified>
</cp:coreProperties>
</file>